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8">
  <p:sldMasterIdLst>
    <p:sldMasterId id="2147483662" r:id="rId1"/>
    <p:sldMasterId id="2147483664" r:id="rId2"/>
  </p:sldMasterIdLst>
  <p:notesMasterIdLst>
    <p:notesMasterId r:id="rId28"/>
  </p:notesMasterIdLst>
  <p:handoutMasterIdLst>
    <p:handoutMasterId r:id="rId29"/>
  </p:handoutMasterIdLst>
  <p:sldIdLst>
    <p:sldId id="351" r:id="rId3"/>
    <p:sldId id="354" r:id="rId4"/>
    <p:sldId id="392" r:id="rId5"/>
    <p:sldId id="355" r:id="rId6"/>
    <p:sldId id="397" r:id="rId7"/>
    <p:sldId id="379" r:id="rId8"/>
    <p:sldId id="400" r:id="rId9"/>
    <p:sldId id="385" r:id="rId10"/>
    <p:sldId id="408" r:id="rId11"/>
    <p:sldId id="394" r:id="rId12"/>
    <p:sldId id="401" r:id="rId13"/>
    <p:sldId id="370" r:id="rId14"/>
    <p:sldId id="402" r:id="rId15"/>
    <p:sldId id="386" r:id="rId16"/>
    <p:sldId id="387" r:id="rId17"/>
    <p:sldId id="388" r:id="rId18"/>
    <p:sldId id="389" r:id="rId19"/>
    <p:sldId id="403" r:id="rId20"/>
    <p:sldId id="404" r:id="rId21"/>
    <p:sldId id="405" r:id="rId22"/>
    <p:sldId id="407" r:id="rId23"/>
    <p:sldId id="406" r:id="rId24"/>
    <p:sldId id="409" r:id="rId25"/>
    <p:sldId id="410" r:id="rId26"/>
    <p:sldId id="411" r:id="rId27"/>
  </p:sldIdLst>
  <p:sldSz cx="9144000" cy="6858000" type="screen4x3"/>
  <p:notesSz cx="7010400" cy="92964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BIO IVAN MONROY RAMIREZ" initials="FIMR"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8085"/>
    <a:srgbClr val="5DA5AF"/>
    <a:srgbClr val="64A8A8"/>
    <a:srgbClr val="1E7D82"/>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25E5076-3810-47DD-B79F-674D7AD40C01}" styleName="Estilo oscuro 1 - Énfasis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Estilo oscuro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Estilo oscuro 2 - Énfasis 5/Énfasis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505E3EF-67EA-436B-97B2-0124C06EBD24}" styleName="Estilo medio 4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E171933-4619-4E11-9A3F-F7608DF75F80}" styleName="Estilo medio 1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55" autoAdjust="0"/>
    <p:restoredTop sz="94139" autoAdjust="0"/>
  </p:normalViewPr>
  <p:slideViewPr>
    <p:cSldViewPr>
      <p:cViewPr varScale="1">
        <p:scale>
          <a:sx n="109" d="100"/>
          <a:sy n="109" d="100"/>
        </p:scale>
        <p:origin x="1440"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0EE5BF-DFFD-4501-BE44-AFF5063358D5}"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es-MX"/>
        </a:p>
      </dgm:t>
    </dgm:pt>
    <dgm:pt modelId="{B668C7BD-A98E-4E37-ADB9-7BA5725C8299}">
      <dgm:prSet custT="1">
        <dgm:style>
          <a:lnRef idx="2">
            <a:schemeClr val="accent1"/>
          </a:lnRef>
          <a:fillRef idx="1">
            <a:schemeClr val="lt1"/>
          </a:fillRef>
          <a:effectRef idx="0">
            <a:schemeClr val="accent1"/>
          </a:effectRef>
          <a:fontRef idx="minor">
            <a:schemeClr val="dk1"/>
          </a:fontRef>
        </dgm:style>
      </dgm:prSet>
      <dgm:spPr>
        <a:ln>
          <a:solidFill>
            <a:srgbClr val="1F8085"/>
          </a:solidFill>
        </a:ln>
      </dgm:spPr>
      <dgm:t>
        <a:bodyPr lIns="72000" tIns="72000" rIns="72000" bIns="72000"/>
        <a:lstStyle/>
        <a:p>
          <a:pPr algn="just"/>
          <a:endParaRPr lang="en-US" sz="1400" dirty="0" smtClean="0">
            <a:latin typeface="Arial" panose="020B0604020202020204" pitchFamily="34" charset="0"/>
            <a:cs typeface="Arial" panose="020B0604020202020204" pitchFamily="34" charset="0"/>
          </a:endParaRPr>
        </a:p>
        <a:p>
          <a:pPr algn="just"/>
          <a:endParaRPr lang="en-US" sz="1400" b="1" dirty="0" smtClean="0">
            <a:solidFill>
              <a:schemeClr val="tx1"/>
            </a:solidFill>
            <a:latin typeface="Arial" panose="020B0604020202020204" pitchFamily="34" charset="0"/>
            <a:cs typeface="Arial" panose="020B0604020202020204" pitchFamily="34" charset="0"/>
          </a:endParaRPr>
        </a:p>
        <a:p>
          <a:pPr algn="just"/>
          <a:r>
            <a:rPr lang="es-ES" sz="1400" b="1" i="0" dirty="0" smtClean="0">
              <a:solidFill>
                <a:schemeClr val="tx1"/>
              </a:solidFill>
              <a:latin typeface="Arial" panose="020B0604020202020204" pitchFamily="34" charset="0"/>
              <a:cs typeface="Arial" panose="020B0604020202020204" pitchFamily="34" charset="0"/>
            </a:rPr>
            <a:t>Objetivo General:</a:t>
          </a:r>
        </a:p>
        <a:p>
          <a:pPr algn="just"/>
          <a:endParaRPr lang="es-ES" sz="1400" b="0" i="0" dirty="0" smtClean="0">
            <a:solidFill>
              <a:schemeClr val="tx1"/>
            </a:solidFill>
            <a:latin typeface="Arial" panose="020B0604020202020204" pitchFamily="34" charset="0"/>
            <a:cs typeface="Arial" panose="020B0604020202020204" pitchFamily="34" charset="0"/>
          </a:endParaRPr>
        </a:p>
        <a:p>
          <a:pPr algn="just"/>
          <a:r>
            <a:rPr lang="es-ES" sz="1400" b="0" i="0" dirty="0" smtClean="0">
              <a:solidFill>
                <a:schemeClr val="tx1"/>
              </a:solidFill>
              <a:latin typeface="Arial" panose="020B0604020202020204" pitchFamily="34" charset="0"/>
              <a:cs typeface="Arial" panose="020B0604020202020204" pitchFamily="34" charset="0"/>
            </a:rPr>
            <a:t>Incrementar el número de docentes con formación en maestría de investigación que impulse el desarrollo de propuestas de innovación educativa, que contribuyan al mejoramiento de la educación del Departamento del Cauca.</a:t>
          </a:r>
        </a:p>
        <a:p>
          <a:pPr algn="just"/>
          <a:endParaRPr lang="es-ES" sz="1400" b="1" i="1" dirty="0" smtClean="0">
            <a:solidFill>
              <a:schemeClr val="tx1"/>
            </a:solidFill>
            <a:latin typeface="Arial" panose="020B0604020202020204" pitchFamily="34" charset="0"/>
            <a:cs typeface="Arial" panose="020B0604020202020204" pitchFamily="34" charset="0"/>
          </a:endParaRPr>
        </a:p>
        <a:p>
          <a:pPr algn="just"/>
          <a:endParaRPr lang="en-US" sz="1400" b="1" i="1" dirty="0" smtClean="0">
            <a:solidFill>
              <a:schemeClr val="tx1"/>
            </a:solidFill>
            <a:latin typeface="Arial" panose="020B0604020202020204" pitchFamily="34" charset="0"/>
            <a:cs typeface="Arial" panose="020B0604020202020204" pitchFamily="34" charset="0"/>
          </a:endParaRPr>
        </a:p>
        <a:p>
          <a:pPr algn="just"/>
          <a:endParaRPr lang="en-US" sz="1400" dirty="0" smtClean="0">
            <a:latin typeface="Arial" panose="020B0604020202020204" pitchFamily="34" charset="0"/>
            <a:cs typeface="Arial" panose="020B0604020202020204" pitchFamily="34" charset="0"/>
          </a:endParaRPr>
        </a:p>
        <a:p>
          <a:pPr algn="just"/>
          <a:endParaRPr lang="es-CO" sz="1400" dirty="0">
            <a:latin typeface="Arial" panose="020B0604020202020204" pitchFamily="34" charset="0"/>
            <a:cs typeface="Arial" panose="020B0604020202020204" pitchFamily="34" charset="0"/>
          </a:endParaRPr>
        </a:p>
      </dgm:t>
    </dgm:pt>
    <dgm:pt modelId="{48A49949-8C82-4521-A05C-3704FD5E5FFE}" type="parTrans" cxnId="{89FC753C-AE6F-4A9C-9593-380D11B71C04}">
      <dgm:prSet/>
      <dgm:spPr/>
      <dgm:t>
        <a:bodyPr/>
        <a:lstStyle/>
        <a:p>
          <a:endParaRPr lang="es-CO"/>
        </a:p>
      </dgm:t>
    </dgm:pt>
    <dgm:pt modelId="{E90EEE14-24D6-4EB3-A01C-4E20EE2CD510}" type="sibTrans" cxnId="{89FC753C-AE6F-4A9C-9593-380D11B71C04}">
      <dgm:prSet/>
      <dgm:spPr/>
      <dgm:t>
        <a:bodyPr/>
        <a:lstStyle/>
        <a:p>
          <a:endParaRPr lang="es-CO"/>
        </a:p>
      </dgm:t>
    </dgm:pt>
    <dgm:pt modelId="{57B47244-3A1D-4797-9B18-4180D53B78CF}" type="pres">
      <dgm:prSet presAssocID="{260EE5BF-DFFD-4501-BE44-AFF5063358D5}" presName="diagram" presStyleCnt="0">
        <dgm:presLayoutVars>
          <dgm:dir/>
          <dgm:resizeHandles val="exact"/>
        </dgm:presLayoutVars>
      </dgm:prSet>
      <dgm:spPr/>
      <dgm:t>
        <a:bodyPr/>
        <a:lstStyle/>
        <a:p>
          <a:endParaRPr lang="es-MX"/>
        </a:p>
      </dgm:t>
    </dgm:pt>
    <dgm:pt modelId="{0F43E4D3-F6E1-4EFF-B96D-85FBF18C7A7E}" type="pres">
      <dgm:prSet presAssocID="{B668C7BD-A98E-4E37-ADB9-7BA5725C8299}" presName="node" presStyleLbl="node1" presStyleIdx="0" presStyleCnt="1" custScaleX="159008" custScaleY="128284" custLinFactNeighborX="-2240" custLinFactNeighborY="11018">
        <dgm:presLayoutVars>
          <dgm:bulletEnabled val="1"/>
        </dgm:presLayoutVars>
      </dgm:prSet>
      <dgm:spPr/>
      <dgm:t>
        <a:bodyPr/>
        <a:lstStyle/>
        <a:p>
          <a:endParaRPr lang="es-CO"/>
        </a:p>
      </dgm:t>
    </dgm:pt>
  </dgm:ptLst>
  <dgm:cxnLst>
    <dgm:cxn modelId="{89FC753C-AE6F-4A9C-9593-380D11B71C04}" srcId="{260EE5BF-DFFD-4501-BE44-AFF5063358D5}" destId="{B668C7BD-A98E-4E37-ADB9-7BA5725C8299}" srcOrd="0" destOrd="0" parTransId="{48A49949-8C82-4521-A05C-3704FD5E5FFE}" sibTransId="{E90EEE14-24D6-4EB3-A01C-4E20EE2CD510}"/>
    <dgm:cxn modelId="{CB488E44-AC4A-4FC3-A468-9F62F91F4333}" type="presOf" srcId="{260EE5BF-DFFD-4501-BE44-AFF5063358D5}" destId="{57B47244-3A1D-4797-9B18-4180D53B78CF}" srcOrd="0" destOrd="0" presId="urn:microsoft.com/office/officeart/2005/8/layout/default#1"/>
    <dgm:cxn modelId="{F4C0C192-09CC-4A60-A4C0-E2B8DE2FD038}" type="presOf" srcId="{B668C7BD-A98E-4E37-ADB9-7BA5725C8299}" destId="{0F43E4D3-F6E1-4EFF-B96D-85FBF18C7A7E}" srcOrd="0" destOrd="0" presId="urn:microsoft.com/office/officeart/2005/8/layout/default#1"/>
    <dgm:cxn modelId="{E396E755-A2AC-4BE7-8998-7C03BF74F8BD}" type="presParOf" srcId="{57B47244-3A1D-4797-9B18-4180D53B78CF}" destId="{0F43E4D3-F6E1-4EFF-B96D-85FBF18C7A7E}" srcOrd="0"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0EE5BF-DFFD-4501-BE44-AFF5063358D5}"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es-MX"/>
        </a:p>
      </dgm:t>
    </dgm:pt>
    <dgm:pt modelId="{18E49B6E-6D91-456C-845C-5CB3FB7A1DAD}">
      <dgm:prSet custT="1">
        <dgm:style>
          <a:lnRef idx="2">
            <a:schemeClr val="accent1"/>
          </a:lnRef>
          <a:fillRef idx="1">
            <a:schemeClr val="lt1"/>
          </a:fillRef>
          <a:effectRef idx="0">
            <a:schemeClr val="accent1"/>
          </a:effectRef>
          <a:fontRef idx="minor">
            <a:schemeClr val="dk1"/>
          </a:fontRef>
        </dgm:style>
      </dgm:prSet>
      <dgm:spPr>
        <a:ln>
          <a:solidFill>
            <a:srgbClr val="1F8085"/>
          </a:solidFill>
        </a:ln>
      </dgm:spPr>
      <dgm:t>
        <a:bodyPr lIns="72000" tIns="72000" rIns="72000" bIns="72000"/>
        <a:lstStyle/>
        <a:p>
          <a:pPr algn="ctr"/>
          <a:endParaRPr lang="en-US" sz="1800" dirty="0" smtClean="0">
            <a:latin typeface="Arial" panose="020B0604020202020204" pitchFamily="34" charset="0"/>
            <a:cs typeface="Arial" panose="020B0604020202020204" pitchFamily="34" charset="0"/>
          </a:endParaRPr>
        </a:p>
        <a:p>
          <a:pPr algn="l"/>
          <a:endParaRPr lang="es-ES" sz="1800" b="0" i="0" u="sng" dirty="0" smtClean="0">
            <a:latin typeface="Arial" panose="020B0604020202020204" pitchFamily="34" charset="0"/>
            <a:cs typeface="Arial" panose="020B0604020202020204" pitchFamily="34" charset="0"/>
          </a:endParaRPr>
        </a:p>
        <a:p>
          <a:pPr algn="l"/>
          <a:r>
            <a:rPr lang="es-ES" sz="1600" b="0" i="0" dirty="0" smtClean="0">
              <a:latin typeface="Arial" panose="020B0604020202020204" pitchFamily="34" charset="0"/>
              <a:cs typeface="Arial" panose="020B0604020202020204" pitchFamily="34" charset="0"/>
            </a:rPr>
            <a:t>1.  Realizar una o varias </a:t>
          </a:r>
          <a:r>
            <a:rPr lang="es-ES" sz="1600" b="1" i="0" dirty="0" smtClean="0">
              <a:latin typeface="Arial" panose="020B0604020202020204" pitchFamily="34" charset="0"/>
              <a:cs typeface="Arial" panose="020B0604020202020204" pitchFamily="34" charset="0"/>
            </a:rPr>
            <a:t>convocatorias para identificar los candidatos  </a:t>
          </a:r>
          <a:r>
            <a:rPr lang="es-ES" sz="1600" b="0" i="0" dirty="0" smtClean="0">
              <a:latin typeface="Arial" panose="020B0604020202020204" pitchFamily="34" charset="0"/>
              <a:cs typeface="Arial" panose="020B0604020202020204" pitchFamily="34" charset="0"/>
            </a:rPr>
            <a:t>beneficiarios de los programas establecidos en el proyecto aprobado.</a:t>
          </a:r>
        </a:p>
        <a:p>
          <a:pPr algn="l"/>
          <a:endParaRPr lang="es-ES" sz="1600" b="0" i="0" dirty="0" smtClean="0">
            <a:latin typeface="Arial" panose="020B0604020202020204" pitchFamily="34" charset="0"/>
            <a:cs typeface="Arial" panose="020B0604020202020204" pitchFamily="34" charset="0"/>
          </a:endParaRPr>
        </a:p>
        <a:p>
          <a:pPr algn="l"/>
          <a:r>
            <a:rPr lang="es-ES" sz="1600" b="0" i="0" dirty="0" smtClean="0">
              <a:latin typeface="Arial" panose="020B0604020202020204" pitchFamily="34" charset="0"/>
              <a:cs typeface="Arial" panose="020B0604020202020204" pitchFamily="34" charset="0"/>
            </a:rPr>
            <a:t>2. Publicar en la página web de COLCIENCIAS los términos y condiciones de la convocatoria.</a:t>
          </a:r>
        </a:p>
        <a:p>
          <a:pPr algn="l"/>
          <a:endParaRPr lang="es-CO" sz="1600" b="0" i="0" dirty="0" smtClean="0">
            <a:latin typeface="Arial" panose="020B0604020202020204" pitchFamily="34" charset="0"/>
            <a:cs typeface="Arial" panose="020B0604020202020204" pitchFamily="34" charset="0"/>
          </a:endParaRPr>
        </a:p>
        <a:p>
          <a:pPr algn="l"/>
          <a:r>
            <a:rPr lang="es-ES" sz="1600" b="0" i="0" dirty="0" smtClean="0">
              <a:latin typeface="Arial" panose="020B0604020202020204" pitchFamily="34" charset="0"/>
              <a:cs typeface="Arial" panose="020B0604020202020204" pitchFamily="34" charset="0"/>
            </a:rPr>
            <a:t>3.  Habilitar el Sistema en Línea para la Formación de Recursos Humanos (Plataforma </a:t>
          </a:r>
          <a:r>
            <a:rPr lang="es-ES" sz="1600" b="0" i="0" dirty="0" err="1" smtClean="0">
              <a:latin typeface="Arial" panose="020B0604020202020204" pitchFamily="34" charset="0"/>
              <a:cs typeface="Arial" panose="020B0604020202020204" pitchFamily="34" charset="0"/>
            </a:rPr>
            <a:t>Scienti</a:t>
          </a:r>
          <a:r>
            <a:rPr lang="es-ES" sz="1600" b="0" i="0" dirty="0" smtClean="0">
              <a:latin typeface="Arial" panose="020B0604020202020204" pitchFamily="34" charset="0"/>
              <a:cs typeface="Arial" panose="020B0604020202020204" pitchFamily="34" charset="0"/>
            </a:rPr>
            <a:t>) de COLCIENCIAS para que los aspirantes realicen su aplicación en línea.</a:t>
          </a:r>
        </a:p>
        <a:p>
          <a:pPr algn="l"/>
          <a:endParaRPr lang="es-CO" sz="1600" b="0" i="0" dirty="0" smtClean="0">
            <a:latin typeface="Arial" panose="020B0604020202020204" pitchFamily="34" charset="0"/>
            <a:cs typeface="Arial" panose="020B0604020202020204" pitchFamily="34" charset="0"/>
          </a:endParaRPr>
        </a:p>
        <a:p>
          <a:pPr algn="l"/>
          <a:r>
            <a:rPr lang="es-ES" sz="1600" b="0" i="0" dirty="0" smtClean="0">
              <a:latin typeface="Arial" panose="020B0604020202020204" pitchFamily="34" charset="0"/>
              <a:cs typeface="Arial" panose="020B0604020202020204" pitchFamily="34" charset="0"/>
            </a:rPr>
            <a:t>4.  Realizar la verificación de requisitos de los aspirantes.</a:t>
          </a:r>
        </a:p>
        <a:p>
          <a:pPr algn="l"/>
          <a:endParaRPr lang="es-CO" sz="1600" b="0" i="0" dirty="0" smtClean="0">
            <a:latin typeface="Arial" panose="020B0604020202020204" pitchFamily="34" charset="0"/>
            <a:cs typeface="Arial" panose="020B0604020202020204" pitchFamily="34" charset="0"/>
          </a:endParaRPr>
        </a:p>
        <a:p>
          <a:pPr algn="l"/>
          <a:r>
            <a:rPr lang="es-ES" sz="1600" b="0" i="0" dirty="0" smtClean="0">
              <a:latin typeface="Arial" panose="020B0604020202020204" pitchFamily="34" charset="0"/>
              <a:cs typeface="Arial" panose="020B0604020202020204" pitchFamily="34" charset="0"/>
            </a:rPr>
            <a:t>5.  Realizar los </a:t>
          </a:r>
          <a:r>
            <a:rPr lang="es-ES" sz="1600" b="1" i="0" dirty="0" smtClean="0">
              <a:latin typeface="Arial" panose="020B0604020202020204" pitchFamily="34" charset="0"/>
              <a:cs typeface="Arial" panose="020B0604020202020204" pitchFamily="34" charset="0"/>
            </a:rPr>
            <a:t>procesos de evaluación y calificación </a:t>
          </a:r>
          <a:r>
            <a:rPr lang="es-ES" sz="1600" b="0" i="0" dirty="0" smtClean="0">
              <a:latin typeface="Arial" panose="020B0604020202020204" pitchFamily="34" charset="0"/>
              <a:cs typeface="Arial" panose="020B0604020202020204" pitchFamily="34" charset="0"/>
            </a:rPr>
            <a:t>de los aspirantes de acuerdo con la </a:t>
          </a:r>
          <a:r>
            <a:rPr lang="es-ES" sz="1600" b="1" i="0" u="sng" dirty="0" smtClean="0">
              <a:latin typeface="Arial" panose="020B0604020202020204" pitchFamily="34" charset="0"/>
              <a:cs typeface="Arial" panose="020B0604020202020204" pitchFamily="34" charset="0"/>
            </a:rPr>
            <a:t>normatividad interna</a:t>
          </a:r>
          <a:r>
            <a:rPr lang="es-ES" sz="1600" b="0" i="0" dirty="0" smtClean="0">
              <a:latin typeface="Arial" panose="020B0604020202020204" pitchFamily="34" charset="0"/>
              <a:cs typeface="Arial" panose="020B0604020202020204" pitchFamily="34" charset="0"/>
            </a:rPr>
            <a:t> de COLCIENCIAS.</a:t>
          </a:r>
        </a:p>
        <a:p>
          <a:pPr algn="l"/>
          <a:endParaRPr lang="es-ES" sz="1600" b="0" i="0" dirty="0" smtClean="0">
            <a:latin typeface="Arial" panose="020B0604020202020204" pitchFamily="34" charset="0"/>
            <a:cs typeface="Arial" panose="020B0604020202020204" pitchFamily="34" charset="0"/>
          </a:endParaRPr>
        </a:p>
        <a:p>
          <a:pPr algn="l"/>
          <a:r>
            <a:rPr lang="en-US" sz="1600" b="0" i="0" dirty="0" smtClean="0">
              <a:solidFill>
                <a:schemeClr val="tx1"/>
              </a:solidFill>
              <a:latin typeface="Arial" panose="020B0604020202020204" pitchFamily="34" charset="0"/>
              <a:cs typeface="Arial" panose="020B0604020202020204" pitchFamily="34" charset="0"/>
            </a:rPr>
            <a:t>6.  </a:t>
          </a:r>
          <a:r>
            <a:rPr lang="en-US" sz="1600" b="0" i="0" dirty="0" err="1" smtClean="0">
              <a:solidFill>
                <a:schemeClr val="tx1"/>
              </a:solidFill>
              <a:latin typeface="Arial" panose="020B0604020202020204" pitchFamily="34" charset="0"/>
              <a:cs typeface="Arial" panose="020B0604020202020204" pitchFamily="34" charset="0"/>
            </a:rPr>
            <a:t>Realizar</a:t>
          </a:r>
          <a:r>
            <a:rPr lang="en-US" sz="1600" b="0" i="0" dirty="0" smtClean="0">
              <a:solidFill>
                <a:schemeClr val="tx1"/>
              </a:solidFill>
              <a:latin typeface="Arial" panose="020B0604020202020204" pitchFamily="34" charset="0"/>
              <a:cs typeface="Arial" panose="020B0604020202020204" pitchFamily="34" charset="0"/>
            </a:rPr>
            <a:t> los </a:t>
          </a:r>
          <a:r>
            <a:rPr lang="en-US" sz="1600" b="0" i="0" dirty="0" err="1" smtClean="0">
              <a:solidFill>
                <a:schemeClr val="tx1"/>
              </a:solidFill>
              <a:latin typeface="Arial" panose="020B0604020202020204" pitchFamily="34" charset="0"/>
              <a:cs typeface="Arial" panose="020B0604020202020204" pitchFamily="34" charset="0"/>
            </a:rPr>
            <a:t>procesos</a:t>
          </a:r>
          <a:r>
            <a:rPr lang="en-US" sz="1600" b="0" i="0" dirty="0" smtClean="0">
              <a:solidFill>
                <a:schemeClr val="tx1"/>
              </a:solidFill>
              <a:latin typeface="Arial" panose="020B0604020202020204" pitchFamily="34" charset="0"/>
              <a:cs typeface="Arial" panose="020B0604020202020204" pitchFamily="34" charset="0"/>
            </a:rPr>
            <a:t> de </a:t>
          </a:r>
          <a:r>
            <a:rPr lang="en-US" sz="1600" b="1" i="0" u="sng" dirty="0" err="1" smtClean="0">
              <a:solidFill>
                <a:schemeClr val="tx1"/>
              </a:solidFill>
              <a:latin typeface="Arial" panose="020B0604020202020204" pitchFamily="34" charset="0"/>
              <a:cs typeface="Arial" panose="020B0604020202020204" pitchFamily="34" charset="0"/>
            </a:rPr>
            <a:t>seguimiento</a:t>
          </a:r>
          <a:r>
            <a:rPr lang="en-US" sz="1600" b="1" i="0" u="sng" dirty="0" smtClean="0">
              <a:solidFill>
                <a:schemeClr val="tx1"/>
              </a:solidFill>
              <a:latin typeface="Arial" panose="020B0604020202020204" pitchFamily="34" charset="0"/>
              <a:cs typeface="Arial" panose="020B0604020202020204" pitchFamily="34" charset="0"/>
            </a:rPr>
            <a:t> </a:t>
          </a:r>
          <a:r>
            <a:rPr lang="en-US" sz="1600" b="1" i="0" u="sng" dirty="0" err="1" smtClean="0">
              <a:solidFill>
                <a:schemeClr val="tx1"/>
              </a:solidFill>
              <a:latin typeface="Arial" panose="020B0604020202020204" pitchFamily="34" charset="0"/>
              <a:cs typeface="Arial" panose="020B0604020202020204" pitchFamily="34" charset="0"/>
            </a:rPr>
            <a:t>académico</a:t>
          </a:r>
          <a:r>
            <a:rPr lang="en-US" sz="1600" b="1" i="0" u="sng" dirty="0" smtClean="0">
              <a:solidFill>
                <a:schemeClr val="tx1"/>
              </a:solidFill>
              <a:latin typeface="Arial" panose="020B0604020202020204" pitchFamily="34" charset="0"/>
              <a:cs typeface="Arial" panose="020B0604020202020204" pitchFamily="34" charset="0"/>
            </a:rPr>
            <a:t>, </a:t>
          </a:r>
          <a:r>
            <a:rPr lang="en-US" sz="1600" b="1" i="0" u="sng" dirty="0" err="1" smtClean="0">
              <a:solidFill>
                <a:schemeClr val="tx1"/>
              </a:solidFill>
              <a:latin typeface="Arial" panose="020B0604020202020204" pitchFamily="34" charset="0"/>
              <a:cs typeface="Arial" panose="020B0604020202020204" pitchFamily="34" charset="0"/>
            </a:rPr>
            <a:t>financiero</a:t>
          </a:r>
          <a:r>
            <a:rPr lang="en-US" sz="1600" b="1" i="0" u="sng" dirty="0" smtClean="0">
              <a:solidFill>
                <a:schemeClr val="tx1"/>
              </a:solidFill>
              <a:latin typeface="Arial" panose="020B0604020202020204" pitchFamily="34" charset="0"/>
              <a:cs typeface="Arial" panose="020B0604020202020204" pitchFamily="34" charset="0"/>
            </a:rPr>
            <a:t> y </a:t>
          </a:r>
          <a:r>
            <a:rPr lang="en-US" sz="1600" b="1" i="0" u="sng" dirty="0" err="1" smtClean="0">
              <a:solidFill>
                <a:schemeClr val="tx1"/>
              </a:solidFill>
              <a:latin typeface="Arial" panose="020B0604020202020204" pitchFamily="34" charset="0"/>
              <a:cs typeface="Arial" panose="020B0604020202020204" pitchFamily="34" charset="0"/>
            </a:rPr>
            <a:t>condonació</a:t>
          </a:r>
          <a:r>
            <a:rPr lang="en-US" sz="1600" b="0" i="0" dirty="0" err="1" smtClean="0">
              <a:solidFill>
                <a:schemeClr val="tx1"/>
              </a:solidFill>
              <a:latin typeface="Arial" panose="020B0604020202020204" pitchFamily="34" charset="0"/>
              <a:cs typeface="Arial" panose="020B0604020202020204" pitchFamily="34" charset="0"/>
            </a:rPr>
            <a:t>n</a:t>
          </a:r>
          <a:r>
            <a:rPr lang="en-US" sz="1600" b="0" i="0" dirty="0" smtClean="0">
              <a:solidFill>
                <a:schemeClr val="tx1"/>
              </a:solidFill>
              <a:latin typeface="Arial" panose="020B0604020202020204" pitchFamily="34" charset="0"/>
              <a:cs typeface="Arial" panose="020B0604020202020204" pitchFamily="34" charset="0"/>
            </a:rPr>
            <a:t> de </a:t>
          </a:r>
          <a:r>
            <a:rPr lang="en-US" sz="1600" b="0" i="0" dirty="0" err="1" smtClean="0">
              <a:solidFill>
                <a:schemeClr val="tx1"/>
              </a:solidFill>
              <a:latin typeface="Arial" panose="020B0604020202020204" pitchFamily="34" charset="0"/>
              <a:cs typeface="Arial" panose="020B0604020202020204" pitchFamily="34" charset="0"/>
            </a:rPr>
            <a:t>los</a:t>
          </a:r>
          <a:r>
            <a:rPr lang="en-US" sz="1600" b="0" i="0" dirty="0" smtClean="0">
              <a:solidFill>
                <a:schemeClr val="tx1"/>
              </a:solidFill>
              <a:latin typeface="Arial" panose="020B0604020202020204" pitchFamily="34" charset="0"/>
              <a:cs typeface="Arial" panose="020B0604020202020204" pitchFamily="34" charset="0"/>
            </a:rPr>
            <a:t> </a:t>
          </a:r>
          <a:r>
            <a:rPr lang="en-US" sz="1600" b="0" i="0" dirty="0" err="1" smtClean="0">
              <a:solidFill>
                <a:schemeClr val="tx1"/>
              </a:solidFill>
              <a:latin typeface="Arial" panose="020B0604020202020204" pitchFamily="34" charset="0"/>
              <a:cs typeface="Arial" panose="020B0604020202020204" pitchFamily="34" charset="0"/>
            </a:rPr>
            <a:t>beneficiriarios</a:t>
          </a:r>
          <a:r>
            <a:rPr lang="en-US" sz="1600" b="0" i="0" dirty="0" smtClean="0">
              <a:solidFill>
                <a:schemeClr val="tx1"/>
              </a:solidFill>
              <a:latin typeface="Arial" panose="020B0604020202020204" pitchFamily="34" charset="0"/>
              <a:cs typeface="Arial" panose="020B0604020202020204" pitchFamily="34" charset="0"/>
            </a:rPr>
            <a:t>.</a:t>
          </a:r>
        </a:p>
        <a:p>
          <a:pPr algn="l"/>
          <a:endParaRPr lang="en-US" sz="1800" b="0" i="0" dirty="0" smtClean="0"/>
        </a:p>
        <a:p>
          <a:pPr algn="ctr"/>
          <a:endParaRPr lang="es-CO" sz="1800" dirty="0"/>
        </a:p>
      </dgm:t>
    </dgm:pt>
    <dgm:pt modelId="{776DF462-6C64-4DBB-8831-14FCAAA680B7}" type="parTrans" cxnId="{8F74128B-E241-45A8-A3BF-0D781C06BC29}">
      <dgm:prSet/>
      <dgm:spPr/>
      <dgm:t>
        <a:bodyPr/>
        <a:lstStyle/>
        <a:p>
          <a:endParaRPr lang="es-CO"/>
        </a:p>
      </dgm:t>
    </dgm:pt>
    <dgm:pt modelId="{0067AA2B-12B4-40B9-95B5-810FDB187B55}" type="sibTrans" cxnId="{8F74128B-E241-45A8-A3BF-0D781C06BC29}">
      <dgm:prSet/>
      <dgm:spPr/>
      <dgm:t>
        <a:bodyPr/>
        <a:lstStyle/>
        <a:p>
          <a:endParaRPr lang="es-CO"/>
        </a:p>
      </dgm:t>
    </dgm:pt>
    <dgm:pt modelId="{57B47244-3A1D-4797-9B18-4180D53B78CF}" type="pres">
      <dgm:prSet presAssocID="{260EE5BF-DFFD-4501-BE44-AFF5063358D5}" presName="diagram" presStyleCnt="0">
        <dgm:presLayoutVars>
          <dgm:dir/>
          <dgm:resizeHandles val="exact"/>
        </dgm:presLayoutVars>
      </dgm:prSet>
      <dgm:spPr/>
      <dgm:t>
        <a:bodyPr/>
        <a:lstStyle/>
        <a:p>
          <a:endParaRPr lang="es-MX"/>
        </a:p>
      </dgm:t>
    </dgm:pt>
    <dgm:pt modelId="{045333E5-EE12-42C8-BC02-A6A9E1327F5C}" type="pres">
      <dgm:prSet presAssocID="{18E49B6E-6D91-456C-845C-5CB3FB7A1DAD}" presName="node" presStyleLbl="node1" presStyleIdx="0" presStyleCnt="1" custScaleX="159008" custScaleY="137137" custLinFactNeighborX="-123" custLinFactNeighborY="-5645">
        <dgm:presLayoutVars>
          <dgm:bulletEnabled val="1"/>
        </dgm:presLayoutVars>
      </dgm:prSet>
      <dgm:spPr/>
      <dgm:t>
        <a:bodyPr/>
        <a:lstStyle/>
        <a:p>
          <a:endParaRPr lang="es-CO"/>
        </a:p>
      </dgm:t>
    </dgm:pt>
  </dgm:ptLst>
  <dgm:cxnLst>
    <dgm:cxn modelId="{A7D8DB2E-D0ED-4915-864F-273D5FD6D331}" type="presOf" srcId="{18E49B6E-6D91-456C-845C-5CB3FB7A1DAD}" destId="{045333E5-EE12-42C8-BC02-A6A9E1327F5C}" srcOrd="0" destOrd="0" presId="urn:microsoft.com/office/officeart/2005/8/layout/default#1"/>
    <dgm:cxn modelId="{8F74128B-E241-45A8-A3BF-0D781C06BC29}" srcId="{260EE5BF-DFFD-4501-BE44-AFF5063358D5}" destId="{18E49B6E-6D91-456C-845C-5CB3FB7A1DAD}" srcOrd="0" destOrd="0" parTransId="{776DF462-6C64-4DBB-8831-14FCAAA680B7}" sibTransId="{0067AA2B-12B4-40B9-95B5-810FDB187B55}"/>
    <dgm:cxn modelId="{5589D61D-84CD-4332-9BB1-5F8AADF0EF35}" type="presOf" srcId="{260EE5BF-DFFD-4501-BE44-AFF5063358D5}" destId="{57B47244-3A1D-4797-9B18-4180D53B78CF}" srcOrd="0" destOrd="0" presId="urn:microsoft.com/office/officeart/2005/8/layout/default#1"/>
    <dgm:cxn modelId="{6F48B3BA-C5DA-4F1C-A8AA-DFCA504916B8}" type="presParOf" srcId="{57B47244-3A1D-4797-9B18-4180D53B78CF}" destId="{045333E5-EE12-42C8-BC02-A6A9E1327F5C}" srcOrd="0"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1D8FABB-3410-48F0-871E-E43C54D83EF7}" type="doc">
      <dgm:prSet loTypeId="urn:microsoft.com/office/officeart/2005/8/layout/hierarchy3" loCatId="list" qsTypeId="urn:microsoft.com/office/officeart/2005/8/quickstyle/3d3" qsCatId="3D" csTypeId="urn:microsoft.com/office/officeart/2005/8/colors/colorful3" csCatId="colorful" phldr="1"/>
      <dgm:spPr/>
      <dgm:t>
        <a:bodyPr/>
        <a:lstStyle/>
        <a:p>
          <a:endParaRPr lang="es-CO"/>
        </a:p>
      </dgm:t>
    </dgm:pt>
    <dgm:pt modelId="{54C47AD8-7850-4EF9-9531-346387FB1DE4}">
      <dgm:prSet custT="1"/>
      <dgm:spPr>
        <a:solidFill>
          <a:srgbClr val="1F8085"/>
        </a:solidFill>
        <a:ln>
          <a:solidFill>
            <a:srgbClr val="1F8085"/>
          </a:solidFill>
        </a:ln>
      </dgm:spPr>
      <dgm:t>
        <a:bodyPr/>
        <a:lstStyle/>
        <a:p>
          <a:r>
            <a:rPr lang="es-CO" sz="1800" b="1" dirty="0" smtClean="0">
              <a:latin typeface="Arial" panose="020B0604020202020204" pitchFamily="34" charset="0"/>
              <a:cs typeface="Arial" panose="020B0604020202020204" pitchFamily="34" charset="0"/>
            </a:rPr>
            <a:t>CAUCA</a:t>
          </a:r>
          <a:endParaRPr lang="es-CO" sz="1800" b="1" dirty="0" smtClean="0">
            <a:latin typeface="Arial" panose="020B0604020202020204" pitchFamily="34" charset="0"/>
            <a:cs typeface="Arial" panose="020B0604020202020204" pitchFamily="34" charset="0"/>
          </a:endParaRPr>
        </a:p>
      </dgm:t>
    </dgm:pt>
    <dgm:pt modelId="{56E175F0-60CF-4BCB-AAEF-1E289B1E8767}" type="parTrans" cxnId="{C34B9F4A-7441-4E08-8947-C1EF19AF6B14}">
      <dgm:prSet/>
      <dgm:spPr/>
      <dgm:t>
        <a:bodyPr/>
        <a:lstStyle/>
        <a:p>
          <a:endParaRPr lang="es-CO" sz="1000"/>
        </a:p>
      </dgm:t>
    </dgm:pt>
    <dgm:pt modelId="{AC94BE34-5EDD-4601-8F54-2307FD071DE8}" type="sibTrans" cxnId="{C34B9F4A-7441-4E08-8947-C1EF19AF6B14}">
      <dgm:prSet/>
      <dgm:spPr/>
      <dgm:t>
        <a:bodyPr/>
        <a:lstStyle/>
        <a:p>
          <a:endParaRPr lang="es-CO" sz="1000"/>
        </a:p>
      </dgm:t>
    </dgm:pt>
    <dgm:pt modelId="{AB15DC2A-5890-4659-A035-617D7299A93F}" type="pres">
      <dgm:prSet presAssocID="{01D8FABB-3410-48F0-871E-E43C54D83EF7}" presName="diagram" presStyleCnt="0">
        <dgm:presLayoutVars>
          <dgm:chPref val="1"/>
          <dgm:dir/>
          <dgm:animOne val="branch"/>
          <dgm:animLvl val="lvl"/>
          <dgm:resizeHandles/>
        </dgm:presLayoutVars>
      </dgm:prSet>
      <dgm:spPr/>
      <dgm:t>
        <a:bodyPr/>
        <a:lstStyle/>
        <a:p>
          <a:endParaRPr lang="es-CO"/>
        </a:p>
      </dgm:t>
    </dgm:pt>
    <dgm:pt modelId="{81E8E6AE-C06B-4377-AB7B-F55E929B7A7F}" type="pres">
      <dgm:prSet presAssocID="{54C47AD8-7850-4EF9-9531-346387FB1DE4}" presName="root" presStyleCnt="0"/>
      <dgm:spPr/>
      <dgm:t>
        <a:bodyPr/>
        <a:lstStyle/>
        <a:p>
          <a:endParaRPr lang="es-ES"/>
        </a:p>
      </dgm:t>
    </dgm:pt>
    <dgm:pt modelId="{435FB263-77C3-4E1B-87B4-371771BC9A52}" type="pres">
      <dgm:prSet presAssocID="{54C47AD8-7850-4EF9-9531-346387FB1DE4}" presName="rootComposite" presStyleCnt="0"/>
      <dgm:spPr/>
      <dgm:t>
        <a:bodyPr/>
        <a:lstStyle/>
        <a:p>
          <a:endParaRPr lang="es-ES"/>
        </a:p>
      </dgm:t>
    </dgm:pt>
    <dgm:pt modelId="{F0FCDE79-0D33-4660-BDE8-DAA5BCC98784}" type="pres">
      <dgm:prSet presAssocID="{54C47AD8-7850-4EF9-9531-346387FB1DE4}" presName="rootText" presStyleLbl="node1" presStyleIdx="0" presStyleCnt="1" custFlipVert="0" custScaleX="24072" custScaleY="21911" custLinFactNeighborX="-35270" custLinFactNeighborY="2518"/>
      <dgm:spPr/>
      <dgm:t>
        <a:bodyPr/>
        <a:lstStyle/>
        <a:p>
          <a:endParaRPr lang="es-CO"/>
        </a:p>
      </dgm:t>
    </dgm:pt>
    <dgm:pt modelId="{152482A8-86DA-4698-B63B-97C0B9CCC98B}" type="pres">
      <dgm:prSet presAssocID="{54C47AD8-7850-4EF9-9531-346387FB1DE4}" presName="rootConnector" presStyleLbl="node1" presStyleIdx="0" presStyleCnt="1"/>
      <dgm:spPr/>
      <dgm:t>
        <a:bodyPr/>
        <a:lstStyle/>
        <a:p>
          <a:endParaRPr lang="es-CO"/>
        </a:p>
      </dgm:t>
    </dgm:pt>
    <dgm:pt modelId="{5D0D014A-7B0E-4050-BAC2-9223B9D154EA}" type="pres">
      <dgm:prSet presAssocID="{54C47AD8-7850-4EF9-9531-346387FB1DE4}" presName="childShape" presStyleCnt="0"/>
      <dgm:spPr/>
      <dgm:t>
        <a:bodyPr/>
        <a:lstStyle/>
        <a:p>
          <a:endParaRPr lang="es-ES"/>
        </a:p>
      </dgm:t>
    </dgm:pt>
  </dgm:ptLst>
  <dgm:cxnLst>
    <dgm:cxn modelId="{D9024B91-F3E0-4D60-A795-006B03117A2D}" type="presOf" srcId="{01D8FABB-3410-48F0-871E-E43C54D83EF7}" destId="{AB15DC2A-5890-4659-A035-617D7299A93F}" srcOrd="0" destOrd="0" presId="urn:microsoft.com/office/officeart/2005/8/layout/hierarchy3"/>
    <dgm:cxn modelId="{0124D239-A2AE-431E-9834-A275DA6371AB}" type="presOf" srcId="{54C47AD8-7850-4EF9-9531-346387FB1DE4}" destId="{152482A8-86DA-4698-B63B-97C0B9CCC98B}" srcOrd="1" destOrd="0" presId="urn:microsoft.com/office/officeart/2005/8/layout/hierarchy3"/>
    <dgm:cxn modelId="{C34B9F4A-7441-4E08-8947-C1EF19AF6B14}" srcId="{01D8FABB-3410-48F0-871E-E43C54D83EF7}" destId="{54C47AD8-7850-4EF9-9531-346387FB1DE4}" srcOrd="0" destOrd="0" parTransId="{56E175F0-60CF-4BCB-AAEF-1E289B1E8767}" sibTransId="{AC94BE34-5EDD-4601-8F54-2307FD071DE8}"/>
    <dgm:cxn modelId="{DC69776C-6FD2-4921-B16F-EAAAD3223A87}" type="presOf" srcId="{54C47AD8-7850-4EF9-9531-346387FB1DE4}" destId="{F0FCDE79-0D33-4660-BDE8-DAA5BCC98784}" srcOrd="0" destOrd="0" presId="urn:microsoft.com/office/officeart/2005/8/layout/hierarchy3"/>
    <dgm:cxn modelId="{680D9979-8106-48C6-9F80-9DEA6AA1C5A3}" type="presParOf" srcId="{AB15DC2A-5890-4659-A035-617D7299A93F}" destId="{81E8E6AE-C06B-4377-AB7B-F55E929B7A7F}" srcOrd="0" destOrd="0" presId="urn:microsoft.com/office/officeart/2005/8/layout/hierarchy3"/>
    <dgm:cxn modelId="{7AD05DCE-29C8-462B-8288-200B9144E366}" type="presParOf" srcId="{81E8E6AE-C06B-4377-AB7B-F55E929B7A7F}" destId="{435FB263-77C3-4E1B-87B4-371771BC9A52}" srcOrd="0" destOrd="0" presId="urn:microsoft.com/office/officeart/2005/8/layout/hierarchy3"/>
    <dgm:cxn modelId="{CB8E16A6-A4DF-4F26-8FF3-5D992C9232BB}" type="presParOf" srcId="{435FB263-77C3-4E1B-87B4-371771BC9A52}" destId="{F0FCDE79-0D33-4660-BDE8-DAA5BCC98784}" srcOrd="0" destOrd="0" presId="urn:microsoft.com/office/officeart/2005/8/layout/hierarchy3"/>
    <dgm:cxn modelId="{7651590C-8608-4C7F-9203-C4E6EE937016}" type="presParOf" srcId="{435FB263-77C3-4E1B-87B4-371771BC9A52}" destId="{152482A8-86DA-4698-B63B-97C0B9CCC98B}" srcOrd="1" destOrd="0" presId="urn:microsoft.com/office/officeart/2005/8/layout/hierarchy3"/>
    <dgm:cxn modelId="{B9271738-8097-4D75-BDD8-E6AC5E161155}" type="presParOf" srcId="{81E8E6AE-C06B-4377-AB7B-F55E929B7A7F}" destId="{5D0D014A-7B0E-4050-BAC2-9223B9D154EA}"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C072C03-9E55-4EF0-BE94-AE303A2F8AC0}" type="doc">
      <dgm:prSet loTypeId="urn:microsoft.com/office/officeart/2005/8/layout/vList5" loCatId="list" qsTypeId="urn:microsoft.com/office/officeart/2005/8/quickstyle/3d1" qsCatId="3D" csTypeId="urn:microsoft.com/office/officeart/2005/8/colors/accent1_2" csCatId="accent1" phldr="1"/>
      <dgm:spPr/>
      <dgm:t>
        <a:bodyPr/>
        <a:lstStyle/>
        <a:p>
          <a:endParaRPr lang="es-MX"/>
        </a:p>
      </dgm:t>
    </dgm:pt>
    <dgm:pt modelId="{C4986170-A208-4DB9-A8E2-E8722464AE3B}">
      <dgm:prSet phldrT="[Texto]" custT="1"/>
      <dgm:spPr>
        <a:solidFill>
          <a:srgbClr val="1F8085"/>
        </a:solidFill>
      </dgm:spPr>
      <dgm:t>
        <a:bodyPr/>
        <a:lstStyle/>
        <a:p>
          <a:r>
            <a:rPr lang="es-MX" sz="2000" b="1" dirty="0" smtClean="0">
              <a:latin typeface="Arial" panose="020B0604020202020204" pitchFamily="34" charset="0"/>
              <a:cs typeface="Arial" panose="020B0604020202020204" pitchFamily="34" charset="0"/>
            </a:rPr>
            <a:t>CAUCA</a:t>
          </a:r>
          <a:endParaRPr lang="es-MX" sz="2000" b="1" dirty="0">
            <a:latin typeface="Arial" panose="020B0604020202020204" pitchFamily="34" charset="0"/>
            <a:cs typeface="Arial" panose="020B0604020202020204" pitchFamily="34" charset="0"/>
          </a:endParaRPr>
        </a:p>
      </dgm:t>
    </dgm:pt>
    <dgm:pt modelId="{145A23AA-F53F-4A81-ADF3-DAB22218E06D}" type="parTrans" cxnId="{34581F6C-6B73-4D32-8AC7-2E3BA40A2523}">
      <dgm:prSet/>
      <dgm:spPr/>
      <dgm:t>
        <a:bodyPr/>
        <a:lstStyle/>
        <a:p>
          <a:endParaRPr lang="es-MX"/>
        </a:p>
      </dgm:t>
    </dgm:pt>
    <dgm:pt modelId="{4B38F78B-DD38-4DA3-8445-AF92FBBD8D69}" type="sibTrans" cxnId="{34581F6C-6B73-4D32-8AC7-2E3BA40A2523}">
      <dgm:prSet/>
      <dgm:spPr/>
      <dgm:t>
        <a:bodyPr/>
        <a:lstStyle/>
        <a:p>
          <a:endParaRPr lang="es-MX"/>
        </a:p>
      </dgm:t>
    </dgm:pt>
    <dgm:pt modelId="{B125F5FB-72C5-4963-AC5C-BF86579AEFEB}">
      <dgm:prSet phldrT="[Texto]" custT="1"/>
      <dgm:spPr>
        <a:noFill/>
        <a:ln>
          <a:noFill/>
        </a:ln>
        <a:effectLst/>
        <a:scene3d>
          <a:camera prst="orthographicFront">
            <a:rot lat="0" lon="0" rev="0"/>
          </a:camera>
          <a:lightRig rig="contrasting" dir="t">
            <a:rot lat="0" lon="0" rev="7800000"/>
          </a:lightRig>
        </a:scene3d>
        <a:sp3d>
          <a:bevelT w="139700" h="139700"/>
        </a:sp3d>
      </dgm:spPr>
      <dgm:t>
        <a:bodyPr/>
        <a:lstStyle/>
        <a:p>
          <a:pPr algn="just"/>
          <a:r>
            <a:rPr lang="es-CO" sz="1400" dirty="0" smtClean="0">
              <a:latin typeface="Arial" panose="020B0604020202020204" pitchFamily="34" charset="0"/>
              <a:cs typeface="Arial" panose="020B0604020202020204" pitchFamily="34" charset="0"/>
            </a:rPr>
            <a:t>Docentes de aula de establecimientos educativos del sector oficial de los Municipios no Certificados del Departamento del Cauca, que estén </a:t>
          </a:r>
          <a:r>
            <a:rPr lang="es-CO" sz="1400" b="1" dirty="0" smtClean="0">
              <a:latin typeface="Arial" panose="020B0604020202020204" pitchFamily="34" charset="0"/>
              <a:cs typeface="Arial" panose="020B0604020202020204" pitchFamily="34" charset="0"/>
            </a:rPr>
            <a:t>nombrados en propiedad o en periodo de prueba </a:t>
          </a:r>
          <a:r>
            <a:rPr lang="es-CO" sz="1400" dirty="0" smtClean="0">
              <a:latin typeface="Arial" panose="020B0604020202020204" pitchFamily="34" charset="0"/>
              <a:cs typeface="Arial" panose="020B0604020202020204" pitchFamily="34" charset="0"/>
            </a:rPr>
            <a:t>y que se desempeñen en Preescolar, Básica o Media, con asignación académica en alguna de las siguientes áreas</a:t>
          </a:r>
          <a:r>
            <a:rPr lang="es-CO" sz="1400" b="1" dirty="0" smtClean="0">
              <a:latin typeface="Arial" panose="020B0604020202020204" pitchFamily="34" charset="0"/>
              <a:cs typeface="Arial" panose="020B0604020202020204" pitchFamily="34" charset="0"/>
            </a:rPr>
            <a:t>: matemáticas, lenguaje, ciencias naturales o ciencias sociales (incluyendo filosofía).</a:t>
          </a:r>
          <a:endParaRPr lang="es-MX" sz="1400" b="1" dirty="0">
            <a:latin typeface="Arial" panose="020B0604020202020204" pitchFamily="34" charset="0"/>
            <a:cs typeface="Arial" panose="020B0604020202020204" pitchFamily="34" charset="0"/>
          </a:endParaRPr>
        </a:p>
      </dgm:t>
    </dgm:pt>
    <dgm:pt modelId="{8DC83901-42E7-45E7-90F4-0357287505DB}" type="parTrans" cxnId="{E803953E-790B-434D-88F1-4E8ABE32F85B}">
      <dgm:prSet/>
      <dgm:spPr/>
      <dgm:t>
        <a:bodyPr/>
        <a:lstStyle/>
        <a:p>
          <a:endParaRPr lang="es-MX"/>
        </a:p>
      </dgm:t>
    </dgm:pt>
    <dgm:pt modelId="{E7A5E21A-3BB8-4125-9F77-EE32C7FE53B5}" type="sibTrans" cxnId="{E803953E-790B-434D-88F1-4E8ABE32F85B}">
      <dgm:prSet/>
      <dgm:spPr/>
      <dgm:t>
        <a:bodyPr/>
        <a:lstStyle/>
        <a:p>
          <a:endParaRPr lang="es-MX"/>
        </a:p>
      </dgm:t>
    </dgm:pt>
    <dgm:pt modelId="{2D45DBA6-1266-4A78-A5F1-609A94A6C590}" type="pres">
      <dgm:prSet presAssocID="{CC072C03-9E55-4EF0-BE94-AE303A2F8AC0}" presName="Name0" presStyleCnt="0">
        <dgm:presLayoutVars>
          <dgm:dir/>
          <dgm:animLvl val="lvl"/>
          <dgm:resizeHandles val="exact"/>
        </dgm:presLayoutVars>
      </dgm:prSet>
      <dgm:spPr/>
      <dgm:t>
        <a:bodyPr/>
        <a:lstStyle/>
        <a:p>
          <a:endParaRPr lang="es-MX"/>
        </a:p>
      </dgm:t>
    </dgm:pt>
    <dgm:pt modelId="{230C8522-0FD6-494D-888F-60B76242E1AE}" type="pres">
      <dgm:prSet presAssocID="{C4986170-A208-4DB9-A8E2-E8722464AE3B}" presName="linNode" presStyleCnt="0"/>
      <dgm:spPr/>
      <dgm:t>
        <a:bodyPr/>
        <a:lstStyle/>
        <a:p>
          <a:endParaRPr lang="es-ES"/>
        </a:p>
      </dgm:t>
    </dgm:pt>
    <dgm:pt modelId="{17B75B41-C975-401B-A1B2-483EF43A0BBA}" type="pres">
      <dgm:prSet presAssocID="{C4986170-A208-4DB9-A8E2-E8722464AE3B}" presName="parentText" presStyleLbl="node1" presStyleIdx="0" presStyleCnt="1" custScaleX="77553">
        <dgm:presLayoutVars>
          <dgm:chMax val="1"/>
          <dgm:bulletEnabled val="1"/>
        </dgm:presLayoutVars>
      </dgm:prSet>
      <dgm:spPr/>
      <dgm:t>
        <a:bodyPr/>
        <a:lstStyle/>
        <a:p>
          <a:endParaRPr lang="es-MX"/>
        </a:p>
      </dgm:t>
    </dgm:pt>
    <dgm:pt modelId="{E24904CB-FD2C-4DDA-9F56-323E1E626F3D}" type="pres">
      <dgm:prSet presAssocID="{C4986170-A208-4DB9-A8E2-E8722464AE3B}" presName="descendantText" presStyleLbl="alignAccFollowNode1" presStyleIdx="0" presStyleCnt="1" custScaleX="112737" custLinFactNeighborY="-1188">
        <dgm:presLayoutVars>
          <dgm:bulletEnabled val="1"/>
        </dgm:presLayoutVars>
      </dgm:prSet>
      <dgm:spPr/>
      <dgm:t>
        <a:bodyPr/>
        <a:lstStyle/>
        <a:p>
          <a:endParaRPr lang="es-MX"/>
        </a:p>
      </dgm:t>
    </dgm:pt>
  </dgm:ptLst>
  <dgm:cxnLst>
    <dgm:cxn modelId="{E803953E-790B-434D-88F1-4E8ABE32F85B}" srcId="{C4986170-A208-4DB9-A8E2-E8722464AE3B}" destId="{B125F5FB-72C5-4963-AC5C-BF86579AEFEB}" srcOrd="0" destOrd="0" parTransId="{8DC83901-42E7-45E7-90F4-0357287505DB}" sibTransId="{E7A5E21A-3BB8-4125-9F77-EE32C7FE53B5}"/>
    <dgm:cxn modelId="{FA052236-E53D-4112-93B2-ABFBF808AE8E}" type="presOf" srcId="{C4986170-A208-4DB9-A8E2-E8722464AE3B}" destId="{17B75B41-C975-401B-A1B2-483EF43A0BBA}" srcOrd="0" destOrd="0" presId="urn:microsoft.com/office/officeart/2005/8/layout/vList5"/>
    <dgm:cxn modelId="{1A8C66A5-9C6F-42CE-9089-CA2AF402BEBF}" type="presOf" srcId="{CC072C03-9E55-4EF0-BE94-AE303A2F8AC0}" destId="{2D45DBA6-1266-4A78-A5F1-609A94A6C590}" srcOrd="0" destOrd="0" presId="urn:microsoft.com/office/officeart/2005/8/layout/vList5"/>
    <dgm:cxn modelId="{96B9F2D3-584B-495A-81B8-9B34EC0B9FC9}" type="presOf" srcId="{B125F5FB-72C5-4963-AC5C-BF86579AEFEB}" destId="{E24904CB-FD2C-4DDA-9F56-323E1E626F3D}" srcOrd="0" destOrd="0" presId="urn:microsoft.com/office/officeart/2005/8/layout/vList5"/>
    <dgm:cxn modelId="{34581F6C-6B73-4D32-8AC7-2E3BA40A2523}" srcId="{CC072C03-9E55-4EF0-BE94-AE303A2F8AC0}" destId="{C4986170-A208-4DB9-A8E2-E8722464AE3B}" srcOrd="0" destOrd="0" parTransId="{145A23AA-F53F-4A81-ADF3-DAB22218E06D}" sibTransId="{4B38F78B-DD38-4DA3-8445-AF92FBBD8D69}"/>
    <dgm:cxn modelId="{96860FF1-39D1-4EA1-BABB-6EC5B588B853}" type="presParOf" srcId="{2D45DBA6-1266-4A78-A5F1-609A94A6C590}" destId="{230C8522-0FD6-494D-888F-60B76242E1AE}" srcOrd="0" destOrd="0" presId="urn:microsoft.com/office/officeart/2005/8/layout/vList5"/>
    <dgm:cxn modelId="{BA4FA225-B909-4947-86FF-ED1F94A6EC30}" type="presParOf" srcId="{230C8522-0FD6-494D-888F-60B76242E1AE}" destId="{17B75B41-C975-401B-A1B2-483EF43A0BBA}" srcOrd="0" destOrd="0" presId="urn:microsoft.com/office/officeart/2005/8/layout/vList5"/>
    <dgm:cxn modelId="{9EB3BC20-F8DE-40D3-8690-F2FC4BB9E3CC}" type="presParOf" srcId="{230C8522-0FD6-494D-888F-60B76242E1AE}" destId="{E24904CB-FD2C-4DDA-9F56-323E1E626F3D}" srcOrd="1" destOrd="0" presId="urn:microsoft.com/office/officeart/2005/8/layout/vList5"/>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9CA3569-27BC-494D-A647-26F5C9166C6F}" type="doc">
      <dgm:prSet loTypeId="urn:microsoft.com/office/officeart/2005/8/layout/vList5" loCatId="list" qsTypeId="urn:microsoft.com/office/officeart/2005/8/quickstyle/3d1" qsCatId="3D" csTypeId="urn:microsoft.com/office/officeart/2005/8/colors/accent1_2" csCatId="accent1" phldr="1"/>
      <dgm:spPr/>
      <dgm:t>
        <a:bodyPr/>
        <a:lstStyle/>
        <a:p>
          <a:endParaRPr lang="es-MX"/>
        </a:p>
      </dgm:t>
    </dgm:pt>
    <dgm:pt modelId="{7F1DBBA8-B28E-494F-9556-77CEDF37D742}">
      <dgm:prSet phldrT="[Texto]" custT="1"/>
      <dgm:spPr>
        <a:solidFill>
          <a:srgbClr val="1F8085"/>
        </a:solidFill>
      </dgm:spPr>
      <dgm:t>
        <a:bodyPr/>
        <a:lstStyle/>
        <a:p>
          <a:r>
            <a:rPr lang="es-MX" sz="1600" b="1" dirty="0" smtClean="0">
              <a:latin typeface="Arial" panose="020B0604020202020204" pitchFamily="34" charset="0"/>
              <a:cs typeface="Arial" panose="020B0604020202020204" pitchFamily="34" charset="0"/>
            </a:rPr>
            <a:t>Departamento del </a:t>
          </a:r>
          <a:r>
            <a:rPr lang="es-MX" sz="1600" b="1" dirty="0" smtClean="0">
              <a:latin typeface="Arial" panose="020B0604020202020204" pitchFamily="34" charset="0"/>
              <a:cs typeface="Arial" panose="020B0604020202020204" pitchFamily="34" charset="0"/>
            </a:rPr>
            <a:t>Cauca</a:t>
          </a:r>
          <a:endParaRPr lang="es-MX" sz="1600" b="1" dirty="0">
            <a:latin typeface="Arial" panose="020B0604020202020204" pitchFamily="34" charset="0"/>
            <a:cs typeface="Arial" panose="020B0604020202020204" pitchFamily="34" charset="0"/>
          </a:endParaRPr>
        </a:p>
      </dgm:t>
    </dgm:pt>
    <dgm:pt modelId="{69673624-4E1F-4925-8DAF-D9662A049D05}" type="parTrans" cxnId="{85875E6C-EA76-4E39-B521-77EF3C6B4C4D}">
      <dgm:prSet/>
      <dgm:spPr/>
      <dgm:t>
        <a:bodyPr/>
        <a:lstStyle/>
        <a:p>
          <a:endParaRPr lang="es-MX" b="1"/>
        </a:p>
      </dgm:t>
    </dgm:pt>
    <dgm:pt modelId="{8450FE2A-A2EA-4E17-81B4-21B04807F6DA}" type="sibTrans" cxnId="{85875E6C-EA76-4E39-B521-77EF3C6B4C4D}">
      <dgm:prSet/>
      <dgm:spPr/>
      <dgm:t>
        <a:bodyPr/>
        <a:lstStyle/>
        <a:p>
          <a:endParaRPr lang="es-MX" b="1"/>
        </a:p>
      </dgm:t>
    </dgm:pt>
    <dgm:pt modelId="{8FED1A4A-5658-4829-AF9C-F86F717F5845}">
      <dgm:prSet phldrT="[Texto]" custT="1"/>
      <dgm:spPr>
        <a:noFill/>
        <a:ln>
          <a:noFill/>
        </a:ln>
        <a:effectLst/>
        <a:scene3d>
          <a:camera prst="orthographicFront">
            <a:rot lat="0" lon="0" rev="0"/>
          </a:camera>
          <a:lightRig rig="contrasting" dir="t">
            <a:rot lat="0" lon="0" rev="7800000"/>
          </a:lightRig>
        </a:scene3d>
        <a:sp3d>
          <a:bevelT w="139700" h="139700"/>
        </a:sp3d>
      </dgm:spPr>
      <dgm:t>
        <a:bodyPr/>
        <a:lstStyle/>
        <a:p>
          <a:r>
            <a:rPr lang="es-CO" sz="1400" dirty="0" smtClean="0"/>
            <a:t>Industria</a:t>
          </a:r>
          <a:endParaRPr lang="es-MX" sz="1400" b="1" dirty="0">
            <a:latin typeface="Arial" panose="020B0604020202020204" pitchFamily="34" charset="0"/>
            <a:cs typeface="Arial" panose="020B0604020202020204" pitchFamily="34" charset="0"/>
          </a:endParaRPr>
        </a:p>
      </dgm:t>
    </dgm:pt>
    <dgm:pt modelId="{2D3A7EF1-DEDE-47B6-BDEB-751D95283C9F}" type="parTrans" cxnId="{CB1B4ED6-48DF-49A7-88AF-CF4BD1E99325}">
      <dgm:prSet/>
      <dgm:spPr/>
      <dgm:t>
        <a:bodyPr/>
        <a:lstStyle/>
        <a:p>
          <a:endParaRPr lang="es-MX" b="1"/>
        </a:p>
      </dgm:t>
    </dgm:pt>
    <dgm:pt modelId="{622E43E7-E032-4420-923C-F18BFF85988A}" type="sibTrans" cxnId="{CB1B4ED6-48DF-49A7-88AF-CF4BD1E99325}">
      <dgm:prSet/>
      <dgm:spPr/>
      <dgm:t>
        <a:bodyPr/>
        <a:lstStyle/>
        <a:p>
          <a:endParaRPr lang="es-MX" b="1"/>
        </a:p>
      </dgm:t>
    </dgm:pt>
    <dgm:pt modelId="{00992EA9-18E1-4B3E-82A0-78406EB08726}">
      <dgm:prSet phldrT="[Texto]" custT="1"/>
      <dgm:spPr>
        <a:noFill/>
        <a:ln>
          <a:noFill/>
        </a:ln>
        <a:effectLst/>
        <a:scene3d>
          <a:camera prst="orthographicFront">
            <a:rot lat="0" lon="0" rev="0"/>
          </a:camera>
          <a:lightRig rig="contrasting" dir="t">
            <a:rot lat="0" lon="0" rev="7800000"/>
          </a:lightRig>
        </a:scene3d>
        <a:sp3d>
          <a:bevelT w="139700" h="139700"/>
        </a:sp3d>
      </dgm:spPr>
      <dgm:t>
        <a:bodyPr/>
        <a:lstStyle/>
        <a:p>
          <a:r>
            <a:rPr lang="es-MX" sz="1400" b="0" dirty="0" smtClean="0">
              <a:latin typeface="Arial" panose="020B0604020202020204" pitchFamily="34" charset="0"/>
              <a:cs typeface="Arial" panose="020B0604020202020204" pitchFamily="34" charset="0"/>
            </a:rPr>
            <a:t>Biotecnología</a:t>
          </a:r>
          <a:endParaRPr lang="es-MX" sz="1400" b="0" dirty="0">
            <a:latin typeface="Arial" panose="020B0604020202020204" pitchFamily="34" charset="0"/>
            <a:cs typeface="Arial" panose="020B0604020202020204" pitchFamily="34" charset="0"/>
          </a:endParaRPr>
        </a:p>
      </dgm:t>
    </dgm:pt>
    <dgm:pt modelId="{E730858A-E889-4966-8AB9-9A3C14DDF507}" type="parTrans" cxnId="{9398AB3E-9479-46DD-A5BB-014F83B3D8F5}">
      <dgm:prSet/>
      <dgm:spPr/>
      <dgm:t>
        <a:bodyPr/>
        <a:lstStyle/>
        <a:p>
          <a:endParaRPr lang="es-CO"/>
        </a:p>
      </dgm:t>
    </dgm:pt>
    <dgm:pt modelId="{5EBE760B-A25A-4109-98F1-6A6BF1061EA2}" type="sibTrans" cxnId="{9398AB3E-9479-46DD-A5BB-014F83B3D8F5}">
      <dgm:prSet/>
      <dgm:spPr/>
      <dgm:t>
        <a:bodyPr/>
        <a:lstStyle/>
        <a:p>
          <a:endParaRPr lang="es-CO"/>
        </a:p>
      </dgm:t>
    </dgm:pt>
    <dgm:pt modelId="{8C1B3B23-A62A-439F-8AA3-A5005DD095BF}">
      <dgm:prSet phldrT="[Texto]" custT="1"/>
      <dgm:spPr>
        <a:noFill/>
        <a:ln>
          <a:noFill/>
        </a:ln>
        <a:effectLst/>
        <a:scene3d>
          <a:camera prst="orthographicFront">
            <a:rot lat="0" lon="0" rev="0"/>
          </a:camera>
          <a:lightRig rig="contrasting" dir="t">
            <a:rot lat="0" lon="0" rev="7800000"/>
          </a:lightRig>
        </a:scene3d>
        <a:sp3d>
          <a:bevelT w="139700" h="139700"/>
        </a:sp3d>
      </dgm:spPr>
      <dgm:t>
        <a:bodyPr/>
        <a:lstStyle/>
        <a:p>
          <a:r>
            <a:rPr lang="es-MX" sz="1400" b="0" dirty="0" smtClean="0">
              <a:latin typeface="Arial" panose="020B0604020202020204" pitchFamily="34" charset="0"/>
              <a:cs typeface="Arial" panose="020B0604020202020204" pitchFamily="34" charset="0"/>
            </a:rPr>
            <a:t>TIC</a:t>
          </a:r>
          <a:endParaRPr lang="es-MX" sz="1400" b="0" dirty="0">
            <a:latin typeface="Arial" panose="020B0604020202020204" pitchFamily="34" charset="0"/>
            <a:cs typeface="Arial" panose="020B0604020202020204" pitchFamily="34" charset="0"/>
          </a:endParaRPr>
        </a:p>
      </dgm:t>
    </dgm:pt>
    <dgm:pt modelId="{23781D43-A3CB-4441-8EC3-65AC7DCF50D2}" type="parTrans" cxnId="{C8015E92-552A-4C5A-B49E-DC018D5BE822}">
      <dgm:prSet/>
      <dgm:spPr/>
      <dgm:t>
        <a:bodyPr/>
        <a:lstStyle/>
        <a:p>
          <a:endParaRPr lang="es-CO"/>
        </a:p>
      </dgm:t>
    </dgm:pt>
    <dgm:pt modelId="{74715B2B-82FD-4DD9-8DDC-E4FC66CFD04B}" type="sibTrans" cxnId="{C8015E92-552A-4C5A-B49E-DC018D5BE822}">
      <dgm:prSet/>
      <dgm:spPr/>
      <dgm:t>
        <a:bodyPr/>
        <a:lstStyle/>
        <a:p>
          <a:endParaRPr lang="es-CO"/>
        </a:p>
      </dgm:t>
    </dgm:pt>
    <dgm:pt modelId="{5179FE08-AF17-4073-8AF3-B928D43011A4}">
      <dgm:prSet phldrT="[Texto]" custT="1"/>
      <dgm:spPr>
        <a:noFill/>
        <a:ln>
          <a:noFill/>
        </a:ln>
        <a:effectLst/>
        <a:scene3d>
          <a:camera prst="orthographicFront">
            <a:rot lat="0" lon="0" rev="0"/>
          </a:camera>
          <a:lightRig rig="contrasting" dir="t">
            <a:rot lat="0" lon="0" rev="7800000"/>
          </a:lightRig>
        </a:scene3d>
        <a:sp3d>
          <a:bevelT w="139700" h="139700"/>
        </a:sp3d>
      </dgm:spPr>
      <dgm:t>
        <a:bodyPr/>
        <a:lstStyle/>
        <a:p>
          <a:r>
            <a:rPr lang="es-MX" sz="1400" b="0" dirty="0" smtClean="0">
              <a:latin typeface="Arial" panose="020B0604020202020204" pitchFamily="34" charset="0"/>
              <a:cs typeface="Arial" panose="020B0604020202020204" pitchFamily="34" charset="0"/>
            </a:rPr>
            <a:t>Salud</a:t>
          </a:r>
          <a:endParaRPr lang="es-MX" sz="1400" b="0" dirty="0">
            <a:latin typeface="Arial" panose="020B0604020202020204" pitchFamily="34" charset="0"/>
            <a:cs typeface="Arial" panose="020B0604020202020204" pitchFamily="34" charset="0"/>
          </a:endParaRPr>
        </a:p>
      </dgm:t>
    </dgm:pt>
    <dgm:pt modelId="{CC89015A-5F38-4A7E-A8E0-31C61C6C274E}" type="parTrans" cxnId="{B6D02EBA-0449-4F64-8113-95CCCE720BB6}">
      <dgm:prSet/>
      <dgm:spPr/>
      <dgm:t>
        <a:bodyPr/>
        <a:lstStyle/>
        <a:p>
          <a:endParaRPr lang="es-CO"/>
        </a:p>
      </dgm:t>
    </dgm:pt>
    <dgm:pt modelId="{C3CC4F7C-43C4-42E8-92B3-F67777E4487B}" type="sibTrans" cxnId="{B6D02EBA-0449-4F64-8113-95CCCE720BB6}">
      <dgm:prSet/>
      <dgm:spPr/>
      <dgm:t>
        <a:bodyPr/>
        <a:lstStyle/>
        <a:p>
          <a:endParaRPr lang="es-CO"/>
        </a:p>
      </dgm:t>
    </dgm:pt>
    <dgm:pt modelId="{C7013A2A-74E7-4FFF-B51B-319E613B3B8E}">
      <dgm:prSet phldrT="[Texto]" custT="1"/>
      <dgm:spPr>
        <a:noFill/>
        <a:ln>
          <a:noFill/>
        </a:ln>
        <a:effectLst/>
        <a:scene3d>
          <a:camera prst="orthographicFront">
            <a:rot lat="0" lon="0" rev="0"/>
          </a:camera>
          <a:lightRig rig="contrasting" dir="t">
            <a:rot lat="0" lon="0" rev="7800000"/>
          </a:lightRig>
        </a:scene3d>
        <a:sp3d>
          <a:bevelT w="139700" h="139700"/>
        </a:sp3d>
      </dgm:spPr>
      <dgm:t>
        <a:bodyPr/>
        <a:lstStyle/>
        <a:p>
          <a:r>
            <a:rPr lang="es-MX" sz="1400" b="0" dirty="0" smtClean="0">
              <a:latin typeface="Arial" panose="020B0604020202020204" pitchFamily="34" charset="0"/>
              <a:cs typeface="Arial" panose="020B0604020202020204" pitchFamily="34" charset="0"/>
            </a:rPr>
            <a:t>Educación</a:t>
          </a:r>
          <a:endParaRPr lang="es-MX" sz="1400" b="0" dirty="0">
            <a:latin typeface="Arial" panose="020B0604020202020204" pitchFamily="34" charset="0"/>
            <a:cs typeface="Arial" panose="020B0604020202020204" pitchFamily="34" charset="0"/>
          </a:endParaRPr>
        </a:p>
      </dgm:t>
    </dgm:pt>
    <dgm:pt modelId="{BD74584E-7472-41E1-BE5C-15FEEBAF614F}" type="parTrans" cxnId="{4B0BD7F8-EF3D-4947-83D3-8BA8F871D93E}">
      <dgm:prSet/>
      <dgm:spPr/>
      <dgm:t>
        <a:bodyPr/>
        <a:lstStyle/>
        <a:p>
          <a:endParaRPr lang="es-CO"/>
        </a:p>
      </dgm:t>
    </dgm:pt>
    <dgm:pt modelId="{2ED10A45-45D5-42EB-85DB-5AF9B44E215C}" type="sibTrans" cxnId="{4B0BD7F8-EF3D-4947-83D3-8BA8F871D93E}">
      <dgm:prSet/>
      <dgm:spPr/>
      <dgm:t>
        <a:bodyPr/>
        <a:lstStyle/>
        <a:p>
          <a:endParaRPr lang="es-CO"/>
        </a:p>
      </dgm:t>
    </dgm:pt>
    <dgm:pt modelId="{1145CAD1-5127-4CF3-83CF-174F8CB5A655}">
      <dgm:prSet phldrT="[Texto]" custT="1"/>
      <dgm:spPr>
        <a:noFill/>
        <a:ln>
          <a:noFill/>
        </a:ln>
        <a:effectLst/>
        <a:scene3d>
          <a:camera prst="orthographicFront">
            <a:rot lat="0" lon="0" rev="0"/>
          </a:camera>
          <a:lightRig rig="contrasting" dir="t">
            <a:rot lat="0" lon="0" rev="7800000"/>
          </a:lightRig>
        </a:scene3d>
        <a:sp3d>
          <a:bevelT w="139700" h="139700"/>
        </a:sp3d>
      </dgm:spPr>
      <dgm:t>
        <a:bodyPr/>
        <a:lstStyle/>
        <a:p>
          <a:r>
            <a:rPr lang="es-MX" sz="1400" b="0" dirty="0" smtClean="0">
              <a:latin typeface="Arial" panose="020B0604020202020204" pitchFamily="34" charset="0"/>
              <a:cs typeface="Arial" panose="020B0604020202020204" pitchFamily="34" charset="0"/>
            </a:rPr>
            <a:t>Turismo</a:t>
          </a:r>
          <a:endParaRPr lang="es-MX" sz="1400" b="0" dirty="0">
            <a:latin typeface="Arial" panose="020B0604020202020204" pitchFamily="34" charset="0"/>
            <a:cs typeface="Arial" panose="020B0604020202020204" pitchFamily="34" charset="0"/>
          </a:endParaRPr>
        </a:p>
      </dgm:t>
    </dgm:pt>
    <dgm:pt modelId="{86746F4A-07BA-45E1-8F30-8DF15A469160}" type="parTrans" cxnId="{8FBB724C-1F7A-4699-A970-0D0938708BDD}">
      <dgm:prSet/>
      <dgm:spPr/>
      <dgm:t>
        <a:bodyPr/>
        <a:lstStyle/>
        <a:p>
          <a:endParaRPr lang="es-CO"/>
        </a:p>
      </dgm:t>
    </dgm:pt>
    <dgm:pt modelId="{A8D79986-F7CF-4BD9-B35B-5D20F4725F7B}" type="sibTrans" cxnId="{8FBB724C-1F7A-4699-A970-0D0938708BDD}">
      <dgm:prSet/>
      <dgm:spPr/>
      <dgm:t>
        <a:bodyPr/>
        <a:lstStyle/>
        <a:p>
          <a:endParaRPr lang="es-CO"/>
        </a:p>
      </dgm:t>
    </dgm:pt>
    <dgm:pt modelId="{7835B98B-B65B-4E0B-B570-39BA7BCA67B0}">
      <dgm:prSet phldrT="[Texto]" custT="1"/>
      <dgm:spPr>
        <a:noFill/>
        <a:ln>
          <a:noFill/>
        </a:ln>
        <a:effectLst/>
        <a:scene3d>
          <a:camera prst="orthographicFront">
            <a:rot lat="0" lon="0" rev="0"/>
          </a:camera>
          <a:lightRig rig="contrasting" dir="t">
            <a:rot lat="0" lon="0" rev="7800000"/>
          </a:lightRig>
        </a:scene3d>
        <a:sp3d>
          <a:bevelT w="139700" h="139700"/>
        </a:sp3d>
      </dgm:spPr>
      <dgm:t>
        <a:bodyPr/>
        <a:lstStyle/>
        <a:p>
          <a:r>
            <a:rPr lang="es-MX" sz="1400" b="0" dirty="0" smtClean="0">
              <a:latin typeface="Arial" panose="020B0604020202020204" pitchFamily="34" charset="0"/>
              <a:cs typeface="Arial" panose="020B0604020202020204" pitchFamily="34" charset="0"/>
            </a:rPr>
            <a:t>Socio – Cultural</a:t>
          </a:r>
          <a:endParaRPr lang="es-MX" sz="1400" b="0" dirty="0">
            <a:latin typeface="Arial" panose="020B0604020202020204" pitchFamily="34" charset="0"/>
            <a:cs typeface="Arial" panose="020B0604020202020204" pitchFamily="34" charset="0"/>
          </a:endParaRPr>
        </a:p>
      </dgm:t>
    </dgm:pt>
    <dgm:pt modelId="{5A0AF4AF-DC4E-4D94-A6B1-831E8FFB09C3}" type="parTrans" cxnId="{63E8783F-3F11-40BD-B027-1B074EFDF0FF}">
      <dgm:prSet/>
      <dgm:spPr/>
      <dgm:t>
        <a:bodyPr/>
        <a:lstStyle/>
        <a:p>
          <a:endParaRPr lang="es-CO"/>
        </a:p>
      </dgm:t>
    </dgm:pt>
    <dgm:pt modelId="{173BC8C8-F9A0-4F6D-B399-0B1D0CE05C15}" type="sibTrans" cxnId="{63E8783F-3F11-40BD-B027-1B074EFDF0FF}">
      <dgm:prSet/>
      <dgm:spPr/>
      <dgm:t>
        <a:bodyPr/>
        <a:lstStyle/>
        <a:p>
          <a:endParaRPr lang="es-CO"/>
        </a:p>
      </dgm:t>
    </dgm:pt>
    <dgm:pt modelId="{EE6C090B-2ED4-4D80-AA98-4D44CA34B41C}">
      <dgm:prSet phldrT="[Texto]" custT="1"/>
      <dgm:spPr>
        <a:noFill/>
        <a:ln>
          <a:noFill/>
        </a:ln>
        <a:effectLst/>
        <a:scene3d>
          <a:camera prst="orthographicFront">
            <a:rot lat="0" lon="0" rev="0"/>
          </a:camera>
          <a:lightRig rig="contrasting" dir="t">
            <a:rot lat="0" lon="0" rev="7800000"/>
          </a:lightRig>
        </a:scene3d>
        <a:sp3d>
          <a:bevelT w="139700" h="139700"/>
        </a:sp3d>
      </dgm:spPr>
      <dgm:t>
        <a:bodyPr/>
        <a:lstStyle/>
        <a:p>
          <a:r>
            <a:rPr lang="es-MX" sz="1400" b="0" dirty="0" smtClean="0">
              <a:latin typeface="Arial" panose="020B0604020202020204" pitchFamily="34" charset="0"/>
              <a:cs typeface="Arial" panose="020B0604020202020204" pitchFamily="34" charset="0"/>
            </a:rPr>
            <a:t>Territorio y Ambiente</a:t>
          </a:r>
          <a:endParaRPr lang="es-MX" sz="1400" b="0" dirty="0">
            <a:latin typeface="Arial" panose="020B0604020202020204" pitchFamily="34" charset="0"/>
            <a:cs typeface="Arial" panose="020B0604020202020204" pitchFamily="34" charset="0"/>
          </a:endParaRPr>
        </a:p>
      </dgm:t>
    </dgm:pt>
    <dgm:pt modelId="{EDF07D18-3823-4598-9E07-E0601C49F593}" type="parTrans" cxnId="{C5432CD7-C10F-40F1-9BA6-7FE60DBC815F}">
      <dgm:prSet/>
      <dgm:spPr/>
      <dgm:t>
        <a:bodyPr/>
        <a:lstStyle/>
        <a:p>
          <a:endParaRPr lang="es-CO"/>
        </a:p>
      </dgm:t>
    </dgm:pt>
    <dgm:pt modelId="{DDC2BC3C-20D7-4640-9737-F0E015090F79}" type="sibTrans" cxnId="{C5432CD7-C10F-40F1-9BA6-7FE60DBC815F}">
      <dgm:prSet/>
      <dgm:spPr/>
      <dgm:t>
        <a:bodyPr/>
        <a:lstStyle/>
        <a:p>
          <a:endParaRPr lang="es-CO"/>
        </a:p>
      </dgm:t>
    </dgm:pt>
    <dgm:pt modelId="{7E0E9A91-0F71-43ED-917F-AFB2A3846A0B}" type="pres">
      <dgm:prSet presAssocID="{49CA3569-27BC-494D-A647-26F5C9166C6F}" presName="Name0" presStyleCnt="0">
        <dgm:presLayoutVars>
          <dgm:dir/>
          <dgm:animLvl val="lvl"/>
          <dgm:resizeHandles val="exact"/>
        </dgm:presLayoutVars>
      </dgm:prSet>
      <dgm:spPr/>
      <dgm:t>
        <a:bodyPr/>
        <a:lstStyle/>
        <a:p>
          <a:endParaRPr lang="es-CO"/>
        </a:p>
      </dgm:t>
    </dgm:pt>
    <dgm:pt modelId="{89D1814D-94EA-46C2-AB8C-5AA99FC43B63}" type="pres">
      <dgm:prSet presAssocID="{7F1DBBA8-B28E-494F-9556-77CEDF37D742}" presName="linNode" presStyleCnt="0"/>
      <dgm:spPr/>
      <dgm:t>
        <a:bodyPr/>
        <a:lstStyle/>
        <a:p>
          <a:endParaRPr lang="es-ES"/>
        </a:p>
      </dgm:t>
    </dgm:pt>
    <dgm:pt modelId="{81A898EA-457D-4811-A4E2-3D9481E2E582}" type="pres">
      <dgm:prSet presAssocID="{7F1DBBA8-B28E-494F-9556-77CEDF37D742}" presName="parentText" presStyleLbl="node1" presStyleIdx="0" presStyleCnt="1" custScaleX="84295" custScaleY="33985">
        <dgm:presLayoutVars>
          <dgm:chMax val="1"/>
          <dgm:bulletEnabled val="1"/>
        </dgm:presLayoutVars>
      </dgm:prSet>
      <dgm:spPr/>
      <dgm:t>
        <a:bodyPr/>
        <a:lstStyle/>
        <a:p>
          <a:endParaRPr lang="es-CO"/>
        </a:p>
      </dgm:t>
    </dgm:pt>
    <dgm:pt modelId="{6205A1E2-2076-4BA2-AF2E-2E2F790E4010}" type="pres">
      <dgm:prSet presAssocID="{7F1DBBA8-B28E-494F-9556-77CEDF37D742}" presName="descendantText" presStyleLbl="alignAccFollowNode1" presStyleIdx="0" presStyleCnt="1" custScaleX="127192" custLinFactNeighborX="722" custLinFactNeighborY="-254">
        <dgm:presLayoutVars>
          <dgm:bulletEnabled val="1"/>
        </dgm:presLayoutVars>
      </dgm:prSet>
      <dgm:spPr/>
      <dgm:t>
        <a:bodyPr/>
        <a:lstStyle/>
        <a:p>
          <a:endParaRPr lang="es-MX"/>
        </a:p>
      </dgm:t>
    </dgm:pt>
  </dgm:ptLst>
  <dgm:cxnLst>
    <dgm:cxn modelId="{63E8783F-3F11-40BD-B027-1B074EFDF0FF}" srcId="{7F1DBBA8-B28E-494F-9556-77CEDF37D742}" destId="{7835B98B-B65B-4E0B-B570-39BA7BCA67B0}" srcOrd="6" destOrd="0" parTransId="{5A0AF4AF-DC4E-4D94-A6B1-831E8FFB09C3}" sibTransId="{173BC8C8-F9A0-4F6D-B399-0B1D0CE05C15}"/>
    <dgm:cxn modelId="{BBA6E0A5-D7F6-4DAB-AE89-CB8483BBC1B0}" type="presOf" srcId="{8FED1A4A-5658-4829-AF9C-F86F717F5845}" destId="{6205A1E2-2076-4BA2-AF2E-2E2F790E4010}" srcOrd="0" destOrd="0" presId="urn:microsoft.com/office/officeart/2005/8/layout/vList5"/>
    <dgm:cxn modelId="{CB1B4ED6-48DF-49A7-88AF-CF4BD1E99325}" srcId="{7F1DBBA8-B28E-494F-9556-77CEDF37D742}" destId="{8FED1A4A-5658-4829-AF9C-F86F717F5845}" srcOrd="0" destOrd="0" parTransId="{2D3A7EF1-DEDE-47B6-BDEB-751D95283C9F}" sibTransId="{622E43E7-E032-4420-923C-F18BFF85988A}"/>
    <dgm:cxn modelId="{F54408A2-EF30-4A0A-A128-B766F697CF6B}" type="presOf" srcId="{7F1DBBA8-B28E-494F-9556-77CEDF37D742}" destId="{81A898EA-457D-4811-A4E2-3D9481E2E582}" srcOrd="0" destOrd="0" presId="urn:microsoft.com/office/officeart/2005/8/layout/vList5"/>
    <dgm:cxn modelId="{8FBB724C-1F7A-4699-A970-0D0938708BDD}" srcId="{7F1DBBA8-B28E-494F-9556-77CEDF37D742}" destId="{1145CAD1-5127-4CF3-83CF-174F8CB5A655}" srcOrd="5" destOrd="0" parTransId="{86746F4A-07BA-45E1-8F30-8DF15A469160}" sibTransId="{A8D79986-F7CF-4BD9-B35B-5D20F4725F7B}"/>
    <dgm:cxn modelId="{9398AB3E-9479-46DD-A5BB-014F83B3D8F5}" srcId="{7F1DBBA8-B28E-494F-9556-77CEDF37D742}" destId="{00992EA9-18E1-4B3E-82A0-78406EB08726}" srcOrd="1" destOrd="0" parTransId="{E730858A-E889-4966-8AB9-9A3C14DDF507}" sibTransId="{5EBE760B-A25A-4109-98F1-6A6BF1061EA2}"/>
    <dgm:cxn modelId="{00FCEF2A-45B1-4984-BB5F-10E0F22AC974}" type="presOf" srcId="{1145CAD1-5127-4CF3-83CF-174F8CB5A655}" destId="{6205A1E2-2076-4BA2-AF2E-2E2F790E4010}" srcOrd="0" destOrd="5" presId="urn:microsoft.com/office/officeart/2005/8/layout/vList5"/>
    <dgm:cxn modelId="{6F6AC389-E601-4F4B-9649-47922701DF94}" type="presOf" srcId="{EE6C090B-2ED4-4D80-AA98-4D44CA34B41C}" destId="{6205A1E2-2076-4BA2-AF2E-2E2F790E4010}" srcOrd="0" destOrd="7" presId="urn:microsoft.com/office/officeart/2005/8/layout/vList5"/>
    <dgm:cxn modelId="{9C6543E0-F094-4DBA-BB1D-236AF4AE87B3}" type="presOf" srcId="{7835B98B-B65B-4E0B-B570-39BA7BCA67B0}" destId="{6205A1E2-2076-4BA2-AF2E-2E2F790E4010}" srcOrd="0" destOrd="6" presId="urn:microsoft.com/office/officeart/2005/8/layout/vList5"/>
    <dgm:cxn modelId="{59B7F28D-53D8-4999-9811-17654E13B9DB}" type="presOf" srcId="{49CA3569-27BC-494D-A647-26F5C9166C6F}" destId="{7E0E9A91-0F71-43ED-917F-AFB2A3846A0B}" srcOrd="0" destOrd="0" presId="urn:microsoft.com/office/officeart/2005/8/layout/vList5"/>
    <dgm:cxn modelId="{719BA374-36AF-4A78-BFE2-983E826ADE9F}" type="presOf" srcId="{8C1B3B23-A62A-439F-8AA3-A5005DD095BF}" destId="{6205A1E2-2076-4BA2-AF2E-2E2F790E4010}" srcOrd="0" destOrd="2" presId="urn:microsoft.com/office/officeart/2005/8/layout/vList5"/>
    <dgm:cxn modelId="{C5432CD7-C10F-40F1-9BA6-7FE60DBC815F}" srcId="{7F1DBBA8-B28E-494F-9556-77CEDF37D742}" destId="{EE6C090B-2ED4-4D80-AA98-4D44CA34B41C}" srcOrd="7" destOrd="0" parTransId="{EDF07D18-3823-4598-9E07-E0601C49F593}" sibTransId="{DDC2BC3C-20D7-4640-9737-F0E015090F79}"/>
    <dgm:cxn modelId="{A21F750F-471A-4915-A296-40383EE4DFA4}" type="presOf" srcId="{C7013A2A-74E7-4FFF-B51B-319E613B3B8E}" destId="{6205A1E2-2076-4BA2-AF2E-2E2F790E4010}" srcOrd="0" destOrd="4" presId="urn:microsoft.com/office/officeart/2005/8/layout/vList5"/>
    <dgm:cxn modelId="{B6D02EBA-0449-4F64-8113-95CCCE720BB6}" srcId="{7F1DBBA8-B28E-494F-9556-77CEDF37D742}" destId="{5179FE08-AF17-4073-8AF3-B928D43011A4}" srcOrd="3" destOrd="0" parTransId="{CC89015A-5F38-4A7E-A8E0-31C61C6C274E}" sibTransId="{C3CC4F7C-43C4-42E8-92B3-F67777E4487B}"/>
    <dgm:cxn modelId="{F56FFDA4-C0CB-4E14-A486-9CB0C398A8F0}" type="presOf" srcId="{5179FE08-AF17-4073-8AF3-B928D43011A4}" destId="{6205A1E2-2076-4BA2-AF2E-2E2F790E4010}" srcOrd="0" destOrd="3" presId="urn:microsoft.com/office/officeart/2005/8/layout/vList5"/>
    <dgm:cxn modelId="{4B0BD7F8-EF3D-4947-83D3-8BA8F871D93E}" srcId="{7F1DBBA8-B28E-494F-9556-77CEDF37D742}" destId="{C7013A2A-74E7-4FFF-B51B-319E613B3B8E}" srcOrd="4" destOrd="0" parTransId="{BD74584E-7472-41E1-BE5C-15FEEBAF614F}" sibTransId="{2ED10A45-45D5-42EB-85DB-5AF9B44E215C}"/>
    <dgm:cxn modelId="{EC6C638F-B625-412D-8B9A-28E748393881}" type="presOf" srcId="{00992EA9-18E1-4B3E-82A0-78406EB08726}" destId="{6205A1E2-2076-4BA2-AF2E-2E2F790E4010}" srcOrd="0" destOrd="1" presId="urn:microsoft.com/office/officeart/2005/8/layout/vList5"/>
    <dgm:cxn modelId="{C8015E92-552A-4C5A-B49E-DC018D5BE822}" srcId="{7F1DBBA8-B28E-494F-9556-77CEDF37D742}" destId="{8C1B3B23-A62A-439F-8AA3-A5005DD095BF}" srcOrd="2" destOrd="0" parTransId="{23781D43-A3CB-4441-8EC3-65AC7DCF50D2}" sibTransId="{74715B2B-82FD-4DD9-8DDC-E4FC66CFD04B}"/>
    <dgm:cxn modelId="{85875E6C-EA76-4E39-B521-77EF3C6B4C4D}" srcId="{49CA3569-27BC-494D-A647-26F5C9166C6F}" destId="{7F1DBBA8-B28E-494F-9556-77CEDF37D742}" srcOrd="0" destOrd="0" parTransId="{69673624-4E1F-4925-8DAF-D9662A049D05}" sibTransId="{8450FE2A-A2EA-4E17-81B4-21B04807F6DA}"/>
    <dgm:cxn modelId="{F99796C2-939B-4A62-9243-FF15CFD31784}" type="presParOf" srcId="{7E0E9A91-0F71-43ED-917F-AFB2A3846A0B}" destId="{89D1814D-94EA-46C2-AB8C-5AA99FC43B63}" srcOrd="0" destOrd="0" presId="urn:microsoft.com/office/officeart/2005/8/layout/vList5"/>
    <dgm:cxn modelId="{2EF676C2-E7C4-4878-87AE-7BBBF85E0F6F}" type="presParOf" srcId="{89D1814D-94EA-46C2-AB8C-5AA99FC43B63}" destId="{81A898EA-457D-4811-A4E2-3D9481E2E582}" srcOrd="0" destOrd="0" presId="urn:microsoft.com/office/officeart/2005/8/layout/vList5"/>
    <dgm:cxn modelId="{1CAD1AA5-C0C5-499B-B4D1-52E4448E491D}" type="presParOf" srcId="{89D1814D-94EA-46C2-AB8C-5AA99FC43B63}" destId="{6205A1E2-2076-4BA2-AF2E-2E2F790E4010}"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CF8D5DC-EBC4-47E0-B556-8120411486D1}" type="doc">
      <dgm:prSet loTypeId="urn:microsoft.com/office/officeart/2005/8/layout/pList1" loCatId="picture" qsTypeId="urn:microsoft.com/office/officeart/2005/8/quickstyle/3d1" qsCatId="3D" csTypeId="urn:microsoft.com/office/officeart/2005/8/colors/accent1_2" csCatId="accent1" phldr="1"/>
      <dgm:spPr/>
      <dgm:t>
        <a:bodyPr/>
        <a:lstStyle/>
        <a:p>
          <a:endParaRPr lang="es-CO"/>
        </a:p>
      </dgm:t>
    </dgm:pt>
    <dgm:pt modelId="{C826D451-5991-4A72-991D-318EC2F14956}">
      <dgm:prSet phldrT="[Texto]" custT="1"/>
      <dgm:spPr/>
      <dgm:t>
        <a:bodyPr/>
        <a:lstStyle/>
        <a:p>
          <a:r>
            <a:rPr lang="es-CO" sz="1800" dirty="0" smtClean="0">
              <a:latin typeface="Arial" panose="020B0604020202020204" pitchFamily="34" charset="0"/>
              <a:cs typeface="Arial" panose="020B0604020202020204" pitchFamily="34" charset="0"/>
            </a:rPr>
            <a:t>$35.410.416</a:t>
          </a:r>
          <a:endParaRPr lang="es-CO" sz="1800" dirty="0">
            <a:latin typeface="Arial" panose="020B0604020202020204" pitchFamily="34" charset="0"/>
            <a:cs typeface="Arial" panose="020B0604020202020204" pitchFamily="34" charset="0"/>
          </a:endParaRPr>
        </a:p>
      </dgm:t>
    </dgm:pt>
    <dgm:pt modelId="{2B1444E2-4A58-4B9B-92FD-648EE6ECE5AC}" type="parTrans" cxnId="{C1AC25F5-AE19-4A5E-81A3-02FFD490FB93}">
      <dgm:prSet/>
      <dgm:spPr/>
      <dgm:t>
        <a:bodyPr/>
        <a:lstStyle/>
        <a:p>
          <a:endParaRPr lang="es-CO"/>
        </a:p>
      </dgm:t>
    </dgm:pt>
    <dgm:pt modelId="{152F97B5-A8C2-498D-86E2-ACCC729C6B9C}" type="sibTrans" cxnId="{C1AC25F5-AE19-4A5E-81A3-02FFD490FB93}">
      <dgm:prSet/>
      <dgm:spPr/>
      <dgm:t>
        <a:bodyPr/>
        <a:lstStyle/>
        <a:p>
          <a:endParaRPr lang="es-CO"/>
        </a:p>
      </dgm:t>
    </dgm:pt>
    <dgm:pt modelId="{C517A712-2D1A-4733-A9B4-87009D091720}">
      <dgm:prSet phldrT="[Texto]" custT="1"/>
      <dgm:spPr/>
      <dgm:t>
        <a:bodyPr/>
        <a:lstStyle/>
        <a:p>
          <a:r>
            <a:rPr lang="es-CO" sz="1800" dirty="0" smtClean="0">
              <a:latin typeface="Arial" panose="020B0604020202020204" pitchFamily="34" charset="0"/>
              <a:cs typeface="Arial" panose="020B0604020202020204" pitchFamily="34" charset="0"/>
            </a:rPr>
            <a:t>2 Años</a:t>
          </a:r>
          <a:endParaRPr lang="es-CO" sz="1800" dirty="0">
            <a:latin typeface="Arial" panose="020B0604020202020204" pitchFamily="34" charset="0"/>
            <a:cs typeface="Arial" panose="020B0604020202020204" pitchFamily="34" charset="0"/>
          </a:endParaRPr>
        </a:p>
      </dgm:t>
    </dgm:pt>
    <dgm:pt modelId="{4C2B5D8F-6F9F-4F5C-9B1C-1C615FCC6709}" type="parTrans" cxnId="{E35033A7-61F0-45D7-88F0-B4375F1C0147}">
      <dgm:prSet/>
      <dgm:spPr/>
      <dgm:t>
        <a:bodyPr/>
        <a:lstStyle/>
        <a:p>
          <a:endParaRPr lang="es-CO"/>
        </a:p>
      </dgm:t>
    </dgm:pt>
    <dgm:pt modelId="{4F12EA83-A7EB-4D5B-B40D-C3D81489B29A}" type="sibTrans" cxnId="{E35033A7-61F0-45D7-88F0-B4375F1C0147}">
      <dgm:prSet/>
      <dgm:spPr/>
      <dgm:t>
        <a:bodyPr/>
        <a:lstStyle/>
        <a:p>
          <a:endParaRPr lang="es-CO"/>
        </a:p>
      </dgm:t>
    </dgm:pt>
    <dgm:pt modelId="{1649E9D7-BD70-437D-AE0E-C9B08CBFC211}" type="pres">
      <dgm:prSet presAssocID="{1CF8D5DC-EBC4-47E0-B556-8120411486D1}" presName="Name0" presStyleCnt="0">
        <dgm:presLayoutVars>
          <dgm:dir/>
          <dgm:resizeHandles val="exact"/>
        </dgm:presLayoutVars>
      </dgm:prSet>
      <dgm:spPr/>
    </dgm:pt>
    <dgm:pt modelId="{D2131C55-1698-42D5-9AFA-7BE82872505B}" type="pres">
      <dgm:prSet presAssocID="{C826D451-5991-4A72-991D-318EC2F14956}" presName="compNode" presStyleCnt="0"/>
      <dgm:spPr/>
    </dgm:pt>
    <dgm:pt modelId="{59DDCA3A-6AFA-4C0C-A345-95FB4D6E450A}" type="pres">
      <dgm:prSet presAssocID="{C826D451-5991-4A72-991D-318EC2F14956}" presName="pictRect" presStyleLbl="node1" presStyleIdx="0" presStyleCnt="2" custScaleY="41055"/>
      <dgm:spPr>
        <a:solidFill>
          <a:srgbClr val="1F8085"/>
        </a:solidFill>
      </dgm:spPr>
    </dgm:pt>
    <dgm:pt modelId="{350ED75B-4B0B-4EA6-BEEE-27DCC028CD72}" type="pres">
      <dgm:prSet presAssocID="{C826D451-5991-4A72-991D-318EC2F14956}" presName="textRect" presStyleLbl="revTx" presStyleIdx="0" presStyleCnt="2" custLinFactNeighborX="-501" custLinFactNeighborY="-34991">
        <dgm:presLayoutVars>
          <dgm:bulletEnabled val="1"/>
        </dgm:presLayoutVars>
      </dgm:prSet>
      <dgm:spPr/>
      <dgm:t>
        <a:bodyPr/>
        <a:lstStyle/>
        <a:p>
          <a:endParaRPr lang="es-CO"/>
        </a:p>
      </dgm:t>
    </dgm:pt>
    <dgm:pt modelId="{38A8F248-A445-48A6-84A3-F18EDE0C5852}" type="pres">
      <dgm:prSet presAssocID="{152F97B5-A8C2-498D-86E2-ACCC729C6B9C}" presName="sibTrans" presStyleLbl="sibTrans2D1" presStyleIdx="0" presStyleCnt="0"/>
      <dgm:spPr/>
    </dgm:pt>
    <dgm:pt modelId="{F83DC9AD-69C7-4D82-8AED-87F06D6DFA57}" type="pres">
      <dgm:prSet presAssocID="{C517A712-2D1A-4733-A9B4-87009D091720}" presName="compNode" presStyleCnt="0"/>
      <dgm:spPr/>
    </dgm:pt>
    <dgm:pt modelId="{A6F4F29F-C544-494D-8156-F81298F4715D}" type="pres">
      <dgm:prSet presAssocID="{C517A712-2D1A-4733-A9B4-87009D091720}" presName="pictRect" presStyleLbl="node1" presStyleIdx="1" presStyleCnt="2" custScaleY="44078"/>
      <dgm:spPr>
        <a:solidFill>
          <a:srgbClr val="1F8085"/>
        </a:solidFill>
      </dgm:spPr>
    </dgm:pt>
    <dgm:pt modelId="{D2181710-3F38-4C71-9FCC-3B4BF2EEFE06}" type="pres">
      <dgm:prSet presAssocID="{C517A712-2D1A-4733-A9B4-87009D091720}" presName="textRect" presStyleLbl="revTx" presStyleIdx="1" presStyleCnt="2" custLinFactNeighborY="-36395">
        <dgm:presLayoutVars>
          <dgm:bulletEnabled val="1"/>
        </dgm:presLayoutVars>
      </dgm:prSet>
      <dgm:spPr/>
    </dgm:pt>
  </dgm:ptLst>
  <dgm:cxnLst>
    <dgm:cxn modelId="{C1AC25F5-AE19-4A5E-81A3-02FFD490FB93}" srcId="{1CF8D5DC-EBC4-47E0-B556-8120411486D1}" destId="{C826D451-5991-4A72-991D-318EC2F14956}" srcOrd="0" destOrd="0" parTransId="{2B1444E2-4A58-4B9B-92FD-648EE6ECE5AC}" sibTransId="{152F97B5-A8C2-498D-86E2-ACCC729C6B9C}"/>
    <dgm:cxn modelId="{2A5CF1E1-1AD1-4432-A6A7-6BA0ABF1B029}" type="presOf" srcId="{C826D451-5991-4A72-991D-318EC2F14956}" destId="{350ED75B-4B0B-4EA6-BEEE-27DCC028CD72}" srcOrd="0" destOrd="0" presId="urn:microsoft.com/office/officeart/2005/8/layout/pList1"/>
    <dgm:cxn modelId="{523B0FEC-FEDE-4DA7-9FF5-EC6DD1BC7D15}" type="presOf" srcId="{152F97B5-A8C2-498D-86E2-ACCC729C6B9C}" destId="{38A8F248-A445-48A6-84A3-F18EDE0C5852}" srcOrd="0" destOrd="0" presId="urn:microsoft.com/office/officeart/2005/8/layout/pList1"/>
    <dgm:cxn modelId="{E35033A7-61F0-45D7-88F0-B4375F1C0147}" srcId="{1CF8D5DC-EBC4-47E0-B556-8120411486D1}" destId="{C517A712-2D1A-4733-A9B4-87009D091720}" srcOrd="1" destOrd="0" parTransId="{4C2B5D8F-6F9F-4F5C-9B1C-1C615FCC6709}" sibTransId="{4F12EA83-A7EB-4D5B-B40D-C3D81489B29A}"/>
    <dgm:cxn modelId="{194E4B33-05F5-4832-951C-413C3373F1A2}" type="presOf" srcId="{C517A712-2D1A-4733-A9B4-87009D091720}" destId="{D2181710-3F38-4C71-9FCC-3B4BF2EEFE06}" srcOrd="0" destOrd="0" presId="urn:microsoft.com/office/officeart/2005/8/layout/pList1"/>
    <dgm:cxn modelId="{6630340E-8105-4756-9B56-5CEF2EAA37D4}" type="presOf" srcId="{1CF8D5DC-EBC4-47E0-B556-8120411486D1}" destId="{1649E9D7-BD70-437D-AE0E-C9B08CBFC211}" srcOrd="0" destOrd="0" presId="urn:microsoft.com/office/officeart/2005/8/layout/pList1"/>
    <dgm:cxn modelId="{A1020307-4694-4005-8D42-B4FD793BEA3B}" type="presParOf" srcId="{1649E9D7-BD70-437D-AE0E-C9B08CBFC211}" destId="{D2131C55-1698-42D5-9AFA-7BE82872505B}" srcOrd="0" destOrd="0" presId="urn:microsoft.com/office/officeart/2005/8/layout/pList1"/>
    <dgm:cxn modelId="{64525FA1-805B-40AA-B72E-6F2F2ED51C69}" type="presParOf" srcId="{D2131C55-1698-42D5-9AFA-7BE82872505B}" destId="{59DDCA3A-6AFA-4C0C-A345-95FB4D6E450A}" srcOrd="0" destOrd="0" presId="urn:microsoft.com/office/officeart/2005/8/layout/pList1"/>
    <dgm:cxn modelId="{066EC46A-CC1D-42D6-BF64-1A1AB482B87B}" type="presParOf" srcId="{D2131C55-1698-42D5-9AFA-7BE82872505B}" destId="{350ED75B-4B0B-4EA6-BEEE-27DCC028CD72}" srcOrd="1" destOrd="0" presId="urn:microsoft.com/office/officeart/2005/8/layout/pList1"/>
    <dgm:cxn modelId="{E13D9475-8D0A-42A6-8A53-71B056DABFA2}" type="presParOf" srcId="{1649E9D7-BD70-437D-AE0E-C9B08CBFC211}" destId="{38A8F248-A445-48A6-84A3-F18EDE0C5852}" srcOrd="1" destOrd="0" presId="urn:microsoft.com/office/officeart/2005/8/layout/pList1"/>
    <dgm:cxn modelId="{0A847CFB-6C8A-4D98-A4B8-EE3A9C223D9D}" type="presParOf" srcId="{1649E9D7-BD70-437D-AE0E-C9B08CBFC211}" destId="{F83DC9AD-69C7-4D82-8AED-87F06D6DFA57}" srcOrd="2" destOrd="0" presId="urn:microsoft.com/office/officeart/2005/8/layout/pList1"/>
    <dgm:cxn modelId="{9BA58F6E-CFD8-4249-AADB-8C6EA3E9AD87}" type="presParOf" srcId="{F83DC9AD-69C7-4D82-8AED-87F06D6DFA57}" destId="{A6F4F29F-C544-494D-8156-F81298F4715D}" srcOrd="0" destOrd="0" presId="urn:microsoft.com/office/officeart/2005/8/layout/pList1"/>
    <dgm:cxn modelId="{AF4976B9-E581-4DD7-B37D-A68A408E8470}" type="presParOf" srcId="{F83DC9AD-69C7-4D82-8AED-87F06D6DFA57}" destId="{D2181710-3F38-4C71-9FCC-3B4BF2EEFE06}"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1BC2308-2980-4DC7-ACE1-8CC748CB17BE}" type="doc">
      <dgm:prSet loTypeId="urn:microsoft.com/office/officeart/2005/8/layout/pList1" loCatId="picture" qsTypeId="urn:microsoft.com/office/officeart/2005/8/quickstyle/3d1" qsCatId="3D" csTypeId="urn:microsoft.com/office/officeart/2005/8/colors/accent1_2" csCatId="accent1" phldr="1"/>
      <dgm:spPr/>
      <dgm:t>
        <a:bodyPr/>
        <a:lstStyle/>
        <a:p>
          <a:endParaRPr lang="es-CO"/>
        </a:p>
      </dgm:t>
    </dgm:pt>
    <dgm:pt modelId="{B5910513-0F19-4187-85B5-A6001DD867CA}">
      <dgm:prSet phldrT="[Texto]" custT="1"/>
      <dgm:spPr/>
      <dgm:t>
        <a:bodyPr/>
        <a:lstStyle/>
        <a:p>
          <a:r>
            <a:rPr lang="es-CO" sz="1600" b="0" dirty="0" smtClean="0">
              <a:latin typeface="Arial" panose="020B0604020202020204" pitchFamily="34" charset="0"/>
              <a:cs typeface="Arial" panose="020B0604020202020204" pitchFamily="34" charset="0"/>
            </a:rPr>
            <a:t>Apoyo para el pago de la matrícula</a:t>
          </a:r>
          <a:endParaRPr lang="es-CO" sz="1600" b="0" dirty="0">
            <a:latin typeface="Arial" panose="020B0604020202020204" pitchFamily="34" charset="0"/>
            <a:cs typeface="Arial" panose="020B0604020202020204" pitchFamily="34" charset="0"/>
          </a:endParaRPr>
        </a:p>
      </dgm:t>
    </dgm:pt>
    <dgm:pt modelId="{82267E73-396F-4900-A341-50DC75035666}" type="parTrans" cxnId="{373E669C-2921-4846-A770-32061805B359}">
      <dgm:prSet/>
      <dgm:spPr/>
      <dgm:t>
        <a:bodyPr/>
        <a:lstStyle/>
        <a:p>
          <a:endParaRPr lang="es-CO"/>
        </a:p>
      </dgm:t>
    </dgm:pt>
    <dgm:pt modelId="{21D595CE-0D33-4CB3-948E-A1FF9F378E32}" type="sibTrans" cxnId="{373E669C-2921-4846-A770-32061805B359}">
      <dgm:prSet/>
      <dgm:spPr/>
      <dgm:t>
        <a:bodyPr/>
        <a:lstStyle/>
        <a:p>
          <a:endParaRPr lang="es-CO"/>
        </a:p>
      </dgm:t>
    </dgm:pt>
    <dgm:pt modelId="{315927DB-B45E-42A3-92AA-CF1665284F0E}" type="pres">
      <dgm:prSet presAssocID="{01BC2308-2980-4DC7-ACE1-8CC748CB17BE}" presName="Name0" presStyleCnt="0">
        <dgm:presLayoutVars>
          <dgm:dir/>
          <dgm:resizeHandles val="exact"/>
        </dgm:presLayoutVars>
      </dgm:prSet>
      <dgm:spPr/>
    </dgm:pt>
    <dgm:pt modelId="{17503D87-45B6-473F-B7E2-048CC5E00E46}" type="pres">
      <dgm:prSet presAssocID="{B5910513-0F19-4187-85B5-A6001DD867CA}" presName="compNode" presStyleCnt="0"/>
      <dgm:spPr/>
    </dgm:pt>
    <dgm:pt modelId="{08A41043-6266-49DD-A231-C8F6A448E299}" type="pres">
      <dgm:prSet presAssocID="{B5910513-0F19-4187-85B5-A6001DD867CA}" presName="pictRect" presStyleLbl="node1" presStyleIdx="0" presStyleCnt="1" custScaleX="74429" custScaleY="32815"/>
      <dgm:spPr>
        <a:solidFill>
          <a:srgbClr val="1F8085"/>
        </a:solidFill>
      </dgm:spPr>
    </dgm:pt>
    <dgm:pt modelId="{EECAD9E1-D9C8-4356-87E2-8BFD77EB732D}" type="pres">
      <dgm:prSet presAssocID="{B5910513-0F19-4187-85B5-A6001DD867CA}" presName="textRect" presStyleLbl="revTx" presStyleIdx="0" presStyleCnt="1" custScaleX="121011" custLinFactNeighborY="-31982">
        <dgm:presLayoutVars>
          <dgm:bulletEnabled val="1"/>
        </dgm:presLayoutVars>
      </dgm:prSet>
      <dgm:spPr/>
      <dgm:t>
        <a:bodyPr/>
        <a:lstStyle/>
        <a:p>
          <a:endParaRPr lang="es-CO"/>
        </a:p>
      </dgm:t>
    </dgm:pt>
  </dgm:ptLst>
  <dgm:cxnLst>
    <dgm:cxn modelId="{2E5D30B3-C472-4FEC-B323-C7E24F3E4943}" type="presOf" srcId="{B5910513-0F19-4187-85B5-A6001DD867CA}" destId="{EECAD9E1-D9C8-4356-87E2-8BFD77EB732D}" srcOrd="0" destOrd="0" presId="urn:microsoft.com/office/officeart/2005/8/layout/pList1"/>
    <dgm:cxn modelId="{373E669C-2921-4846-A770-32061805B359}" srcId="{01BC2308-2980-4DC7-ACE1-8CC748CB17BE}" destId="{B5910513-0F19-4187-85B5-A6001DD867CA}" srcOrd="0" destOrd="0" parTransId="{82267E73-396F-4900-A341-50DC75035666}" sibTransId="{21D595CE-0D33-4CB3-948E-A1FF9F378E32}"/>
    <dgm:cxn modelId="{95667B29-F1A0-4293-A672-30B076A5CAD9}" type="presOf" srcId="{01BC2308-2980-4DC7-ACE1-8CC748CB17BE}" destId="{315927DB-B45E-42A3-92AA-CF1665284F0E}" srcOrd="0" destOrd="0" presId="urn:microsoft.com/office/officeart/2005/8/layout/pList1"/>
    <dgm:cxn modelId="{72D73A7F-7851-41EA-92E0-E0319F7FE511}" type="presParOf" srcId="{315927DB-B45E-42A3-92AA-CF1665284F0E}" destId="{17503D87-45B6-473F-B7E2-048CC5E00E46}" srcOrd="0" destOrd="0" presId="urn:microsoft.com/office/officeart/2005/8/layout/pList1"/>
    <dgm:cxn modelId="{9E0FD9AA-5BD7-4A0F-BEE2-0BD9EA058087}" type="presParOf" srcId="{17503D87-45B6-473F-B7E2-048CC5E00E46}" destId="{08A41043-6266-49DD-A231-C8F6A448E299}" srcOrd="0" destOrd="0" presId="urn:microsoft.com/office/officeart/2005/8/layout/pList1"/>
    <dgm:cxn modelId="{25AC60EA-0D6E-4CAF-923E-76261409A2D7}" type="presParOf" srcId="{17503D87-45B6-473F-B7E2-048CC5E00E46}" destId="{EECAD9E1-D9C8-4356-87E2-8BFD77EB732D}" srcOrd="1" destOrd="0" presId="urn:microsoft.com/office/officeart/2005/8/layout/p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43E4D3-F6E1-4EFF-B96D-85FBF18C7A7E}">
      <dsp:nvSpPr>
        <dsp:cNvPr id="0" name=""/>
        <dsp:cNvSpPr/>
      </dsp:nvSpPr>
      <dsp:spPr>
        <a:xfrm>
          <a:off x="157750" y="1536"/>
          <a:ext cx="6988381" cy="3382839"/>
        </a:xfrm>
        <a:prstGeom prst="rect">
          <a:avLst/>
        </a:prstGeom>
        <a:solidFill>
          <a:schemeClr val="lt1"/>
        </a:solidFill>
        <a:ln w="25400" cap="flat" cmpd="sng" algn="ctr">
          <a:solidFill>
            <a:srgbClr val="1F8085"/>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72000" tIns="72000" rIns="72000" bIns="72000" numCol="1" spcCol="1270" anchor="ctr" anchorCtr="0">
          <a:noAutofit/>
        </a:bodyPr>
        <a:lstStyle/>
        <a:p>
          <a:pPr lvl="0" algn="just" defTabSz="622300">
            <a:lnSpc>
              <a:spcPct val="90000"/>
            </a:lnSpc>
            <a:spcBef>
              <a:spcPct val="0"/>
            </a:spcBef>
            <a:spcAft>
              <a:spcPct val="35000"/>
            </a:spcAft>
          </a:pPr>
          <a:endParaRPr lang="en-US" sz="1400" kern="1200" dirty="0" smtClean="0">
            <a:latin typeface="Arial" panose="020B0604020202020204" pitchFamily="34" charset="0"/>
            <a:cs typeface="Arial" panose="020B0604020202020204" pitchFamily="34" charset="0"/>
          </a:endParaRPr>
        </a:p>
        <a:p>
          <a:pPr lvl="0" algn="just" defTabSz="622300">
            <a:lnSpc>
              <a:spcPct val="90000"/>
            </a:lnSpc>
            <a:spcBef>
              <a:spcPct val="0"/>
            </a:spcBef>
            <a:spcAft>
              <a:spcPct val="35000"/>
            </a:spcAft>
          </a:pPr>
          <a:endParaRPr lang="en-US" sz="1400" b="1" kern="1200" dirty="0" smtClean="0">
            <a:solidFill>
              <a:schemeClr val="tx1"/>
            </a:solidFill>
            <a:latin typeface="Arial" panose="020B0604020202020204" pitchFamily="34" charset="0"/>
            <a:cs typeface="Arial" panose="020B0604020202020204" pitchFamily="34" charset="0"/>
          </a:endParaRPr>
        </a:p>
        <a:p>
          <a:pPr lvl="0" algn="just" defTabSz="622300">
            <a:lnSpc>
              <a:spcPct val="90000"/>
            </a:lnSpc>
            <a:spcBef>
              <a:spcPct val="0"/>
            </a:spcBef>
            <a:spcAft>
              <a:spcPct val="35000"/>
            </a:spcAft>
          </a:pPr>
          <a:r>
            <a:rPr lang="es-ES" sz="1400" b="1" i="0" kern="1200" dirty="0" smtClean="0">
              <a:solidFill>
                <a:schemeClr val="tx1"/>
              </a:solidFill>
              <a:latin typeface="Arial" panose="020B0604020202020204" pitchFamily="34" charset="0"/>
              <a:cs typeface="Arial" panose="020B0604020202020204" pitchFamily="34" charset="0"/>
            </a:rPr>
            <a:t>Objetivo General:</a:t>
          </a:r>
        </a:p>
        <a:p>
          <a:pPr lvl="0" algn="just" defTabSz="622300">
            <a:lnSpc>
              <a:spcPct val="90000"/>
            </a:lnSpc>
            <a:spcBef>
              <a:spcPct val="0"/>
            </a:spcBef>
            <a:spcAft>
              <a:spcPct val="35000"/>
            </a:spcAft>
          </a:pPr>
          <a:endParaRPr lang="es-ES" sz="1400" b="0" i="0" kern="1200" dirty="0" smtClean="0">
            <a:solidFill>
              <a:schemeClr val="tx1"/>
            </a:solidFill>
            <a:latin typeface="Arial" panose="020B0604020202020204" pitchFamily="34" charset="0"/>
            <a:cs typeface="Arial" panose="020B0604020202020204" pitchFamily="34" charset="0"/>
          </a:endParaRPr>
        </a:p>
        <a:p>
          <a:pPr lvl="0" algn="just" defTabSz="622300">
            <a:lnSpc>
              <a:spcPct val="90000"/>
            </a:lnSpc>
            <a:spcBef>
              <a:spcPct val="0"/>
            </a:spcBef>
            <a:spcAft>
              <a:spcPct val="35000"/>
            </a:spcAft>
          </a:pPr>
          <a:r>
            <a:rPr lang="es-ES" sz="1400" b="0" i="0" kern="1200" dirty="0" smtClean="0">
              <a:solidFill>
                <a:schemeClr val="tx1"/>
              </a:solidFill>
              <a:latin typeface="Arial" panose="020B0604020202020204" pitchFamily="34" charset="0"/>
              <a:cs typeface="Arial" panose="020B0604020202020204" pitchFamily="34" charset="0"/>
            </a:rPr>
            <a:t>Incrementar el número de docentes con formación en maestría de investigación que impulse el desarrollo de propuestas de innovación educativa, que contribuyan al mejoramiento de la educación del Departamento del Cauca.</a:t>
          </a:r>
        </a:p>
        <a:p>
          <a:pPr lvl="0" algn="just" defTabSz="622300">
            <a:lnSpc>
              <a:spcPct val="90000"/>
            </a:lnSpc>
            <a:spcBef>
              <a:spcPct val="0"/>
            </a:spcBef>
            <a:spcAft>
              <a:spcPct val="35000"/>
            </a:spcAft>
          </a:pPr>
          <a:endParaRPr lang="es-ES" sz="1400" b="1" i="1" kern="1200" dirty="0" smtClean="0">
            <a:solidFill>
              <a:schemeClr val="tx1"/>
            </a:solidFill>
            <a:latin typeface="Arial" panose="020B0604020202020204" pitchFamily="34" charset="0"/>
            <a:cs typeface="Arial" panose="020B0604020202020204" pitchFamily="34" charset="0"/>
          </a:endParaRPr>
        </a:p>
        <a:p>
          <a:pPr lvl="0" algn="just" defTabSz="622300">
            <a:lnSpc>
              <a:spcPct val="90000"/>
            </a:lnSpc>
            <a:spcBef>
              <a:spcPct val="0"/>
            </a:spcBef>
            <a:spcAft>
              <a:spcPct val="35000"/>
            </a:spcAft>
          </a:pPr>
          <a:endParaRPr lang="en-US" sz="1400" b="1" i="1" kern="1200" dirty="0" smtClean="0">
            <a:solidFill>
              <a:schemeClr val="tx1"/>
            </a:solidFill>
            <a:latin typeface="Arial" panose="020B0604020202020204" pitchFamily="34" charset="0"/>
            <a:cs typeface="Arial" panose="020B0604020202020204" pitchFamily="34" charset="0"/>
          </a:endParaRPr>
        </a:p>
        <a:p>
          <a:pPr lvl="0" algn="just" defTabSz="622300">
            <a:lnSpc>
              <a:spcPct val="90000"/>
            </a:lnSpc>
            <a:spcBef>
              <a:spcPct val="0"/>
            </a:spcBef>
            <a:spcAft>
              <a:spcPct val="35000"/>
            </a:spcAft>
          </a:pPr>
          <a:endParaRPr lang="en-US" sz="1400" kern="1200" dirty="0" smtClean="0">
            <a:latin typeface="Arial" panose="020B0604020202020204" pitchFamily="34" charset="0"/>
            <a:cs typeface="Arial" panose="020B0604020202020204" pitchFamily="34" charset="0"/>
          </a:endParaRPr>
        </a:p>
        <a:p>
          <a:pPr lvl="0" algn="just" defTabSz="622300">
            <a:lnSpc>
              <a:spcPct val="90000"/>
            </a:lnSpc>
            <a:spcBef>
              <a:spcPct val="0"/>
            </a:spcBef>
            <a:spcAft>
              <a:spcPct val="35000"/>
            </a:spcAft>
          </a:pPr>
          <a:endParaRPr lang="es-CO" sz="1400" kern="1200" dirty="0">
            <a:latin typeface="Arial" panose="020B0604020202020204" pitchFamily="34" charset="0"/>
            <a:cs typeface="Arial" panose="020B0604020202020204" pitchFamily="34" charset="0"/>
          </a:endParaRPr>
        </a:p>
      </dsp:txBody>
      <dsp:txXfrm>
        <a:off x="157750" y="1536"/>
        <a:ext cx="6988381" cy="33828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5333E5-EE12-42C8-BC02-A6A9E1327F5C}">
      <dsp:nvSpPr>
        <dsp:cNvPr id="0" name=""/>
        <dsp:cNvSpPr/>
      </dsp:nvSpPr>
      <dsp:spPr>
        <a:xfrm>
          <a:off x="0" y="0"/>
          <a:ext cx="8340051" cy="4315743"/>
        </a:xfrm>
        <a:prstGeom prst="rect">
          <a:avLst/>
        </a:prstGeom>
        <a:solidFill>
          <a:schemeClr val="lt1"/>
        </a:solidFill>
        <a:ln w="25400" cap="flat" cmpd="sng" algn="ctr">
          <a:solidFill>
            <a:srgbClr val="1F8085"/>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72000" tIns="72000" rIns="72000" bIns="72000" numCol="1" spcCol="1270" anchor="ctr" anchorCtr="0">
          <a:noAutofit/>
        </a:bodyPr>
        <a:lstStyle/>
        <a:p>
          <a:pPr lvl="0" algn="ctr" defTabSz="800100">
            <a:lnSpc>
              <a:spcPct val="90000"/>
            </a:lnSpc>
            <a:spcBef>
              <a:spcPct val="0"/>
            </a:spcBef>
            <a:spcAft>
              <a:spcPct val="35000"/>
            </a:spcAft>
          </a:pPr>
          <a:endParaRPr lang="en-US" sz="1800" kern="1200" dirty="0" smtClean="0">
            <a:latin typeface="Arial" panose="020B0604020202020204" pitchFamily="34" charset="0"/>
            <a:cs typeface="Arial" panose="020B0604020202020204" pitchFamily="34" charset="0"/>
          </a:endParaRPr>
        </a:p>
        <a:p>
          <a:pPr lvl="0" algn="l" defTabSz="800100">
            <a:lnSpc>
              <a:spcPct val="90000"/>
            </a:lnSpc>
            <a:spcBef>
              <a:spcPct val="0"/>
            </a:spcBef>
            <a:spcAft>
              <a:spcPct val="35000"/>
            </a:spcAft>
          </a:pPr>
          <a:endParaRPr lang="es-ES" sz="1800" b="0" i="0" u="sng" kern="1200" dirty="0" smtClean="0">
            <a:latin typeface="Arial" panose="020B0604020202020204" pitchFamily="34" charset="0"/>
            <a:cs typeface="Arial" panose="020B0604020202020204" pitchFamily="34" charset="0"/>
          </a:endParaRPr>
        </a:p>
        <a:p>
          <a:pPr lvl="0" algn="l" defTabSz="800100">
            <a:lnSpc>
              <a:spcPct val="90000"/>
            </a:lnSpc>
            <a:spcBef>
              <a:spcPct val="0"/>
            </a:spcBef>
            <a:spcAft>
              <a:spcPct val="35000"/>
            </a:spcAft>
          </a:pPr>
          <a:r>
            <a:rPr lang="es-ES" sz="1600" b="0" i="0" kern="1200" dirty="0" smtClean="0">
              <a:latin typeface="Arial" panose="020B0604020202020204" pitchFamily="34" charset="0"/>
              <a:cs typeface="Arial" panose="020B0604020202020204" pitchFamily="34" charset="0"/>
            </a:rPr>
            <a:t>1.  Realizar una o varias </a:t>
          </a:r>
          <a:r>
            <a:rPr lang="es-ES" sz="1600" b="1" i="0" kern="1200" dirty="0" smtClean="0">
              <a:latin typeface="Arial" panose="020B0604020202020204" pitchFamily="34" charset="0"/>
              <a:cs typeface="Arial" panose="020B0604020202020204" pitchFamily="34" charset="0"/>
            </a:rPr>
            <a:t>convocatorias para identificar los candidatos  </a:t>
          </a:r>
          <a:r>
            <a:rPr lang="es-ES" sz="1600" b="0" i="0" kern="1200" dirty="0" smtClean="0">
              <a:latin typeface="Arial" panose="020B0604020202020204" pitchFamily="34" charset="0"/>
              <a:cs typeface="Arial" panose="020B0604020202020204" pitchFamily="34" charset="0"/>
            </a:rPr>
            <a:t>beneficiarios de los programas establecidos en el proyecto aprobado.</a:t>
          </a:r>
        </a:p>
        <a:p>
          <a:pPr lvl="0" algn="l" defTabSz="800100">
            <a:lnSpc>
              <a:spcPct val="90000"/>
            </a:lnSpc>
            <a:spcBef>
              <a:spcPct val="0"/>
            </a:spcBef>
            <a:spcAft>
              <a:spcPct val="35000"/>
            </a:spcAft>
          </a:pPr>
          <a:endParaRPr lang="es-ES" sz="1600" b="0" i="0" kern="1200" dirty="0" smtClean="0">
            <a:latin typeface="Arial" panose="020B0604020202020204" pitchFamily="34" charset="0"/>
            <a:cs typeface="Arial" panose="020B0604020202020204" pitchFamily="34" charset="0"/>
          </a:endParaRPr>
        </a:p>
        <a:p>
          <a:pPr lvl="0" algn="l" defTabSz="800100">
            <a:lnSpc>
              <a:spcPct val="90000"/>
            </a:lnSpc>
            <a:spcBef>
              <a:spcPct val="0"/>
            </a:spcBef>
            <a:spcAft>
              <a:spcPct val="35000"/>
            </a:spcAft>
          </a:pPr>
          <a:r>
            <a:rPr lang="es-ES" sz="1600" b="0" i="0" kern="1200" dirty="0" smtClean="0">
              <a:latin typeface="Arial" panose="020B0604020202020204" pitchFamily="34" charset="0"/>
              <a:cs typeface="Arial" panose="020B0604020202020204" pitchFamily="34" charset="0"/>
            </a:rPr>
            <a:t>2. Publicar en la página web de COLCIENCIAS los términos y condiciones de la convocatoria.</a:t>
          </a:r>
        </a:p>
        <a:p>
          <a:pPr lvl="0" algn="l" defTabSz="800100">
            <a:lnSpc>
              <a:spcPct val="90000"/>
            </a:lnSpc>
            <a:spcBef>
              <a:spcPct val="0"/>
            </a:spcBef>
            <a:spcAft>
              <a:spcPct val="35000"/>
            </a:spcAft>
          </a:pPr>
          <a:endParaRPr lang="es-CO" sz="1600" b="0" i="0" kern="1200" dirty="0" smtClean="0">
            <a:latin typeface="Arial" panose="020B0604020202020204" pitchFamily="34" charset="0"/>
            <a:cs typeface="Arial" panose="020B0604020202020204" pitchFamily="34" charset="0"/>
          </a:endParaRPr>
        </a:p>
        <a:p>
          <a:pPr lvl="0" algn="l" defTabSz="800100">
            <a:lnSpc>
              <a:spcPct val="90000"/>
            </a:lnSpc>
            <a:spcBef>
              <a:spcPct val="0"/>
            </a:spcBef>
            <a:spcAft>
              <a:spcPct val="35000"/>
            </a:spcAft>
          </a:pPr>
          <a:r>
            <a:rPr lang="es-ES" sz="1600" b="0" i="0" kern="1200" dirty="0" smtClean="0">
              <a:latin typeface="Arial" panose="020B0604020202020204" pitchFamily="34" charset="0"/>
              <a:cs typeface="Arial" panose="020B0604020202020204" pitchFamily="34" charset="0"/>
            </a:rPr>
            <a:t>3.  Habilitar el Sistema en Línea para la Formación de Recursos Humanos (Plataforma </a:t>
          </a:r>
          <a:r>
            <a:rPr lang="es-ES" sz="1600" b="0" i="0" kern="1200" dirty="0" err="1" smtClean="0">
              <a:latin typeface="Arial" panose="020B0604020202020204" pitchFamily="34" charset="0"/>
              <a:cs typeface="Arial" panose="020B0604020202020204" pitchFamily="34" charset="0"/>
            </a:rPr>
            <a:t>Scienti</a:t>
          </a:r>
          <a:r>
            <a:rPr lang="es-ES" sz="1600" b="0" i="0" kern="1200" dirty="0" smtClean="0">
              <a:latin typeface="Arial" panose="020B0604020202020204" pitchFamily="34" charset="0"/>
              <a:cs typeface="Arial" panose="020B0604020202020204" pitchFamily="34" charset="0"/>
            </a:rPr>
            <a:t>) de COLCIENCIAS para que los aspirantes realicen su aplicación en línea.</a:t>
          </a:r>
        </a:p>
        <a:p>
          <a:pPr lvl="0" algn="l" defTabSz="800100">
            <a:lnSpc>
              <a:spcPct val="90000"/>
            </a:lnSpc>
            <a:spcBef>
              <a:spcPct val="0"/>
            </a:spcBef>
            <a:spcAft>
              <a:spcPct val="35000"/>
            </a:spcAft>
          </a:pPr>
          <a:endParaRPr lang="es-CO" sz="1600" b="0" i="0" kern="1200" dirty="0" smtClean="0">
            <a:latin typeface="Arial" panose="020B0604020202020204" pitchFamily="34" charset="0"/>
            <a:cs typeface="Arial" panose="020B0604020202020204" pitchFamily="34" charset="0"/>
          </a:endParaRPr>
        </a:p>
        <a:p>
          <a:pPr lvl="0" algn="l" defTabSz="800100">
            <a:lnSpc>
              <a:spcPct val="90000"/>
            </a:lnSpc>
            <a:spcBef>
              <a:spcPct val="0"/>
            </a:spcBef>
            <a:spcAft>
              <a:spcPct val="35000"/>
            </a:spcAft>
          </a:pPr>
          <a:r>
            <a:rPr lang="es-ES" sz="1600" b="0" i="0" kern="1200" dirty="0" smtClean="0">
              <a:latin typeface="Arial" panose="020B0604020202020204" pitchFamily="34" charset="0"/>
              <a:cs typeface="Arial" panose="020B0604020202020204" pitchFamily="34" charset="0"/>
            </a:rPr>
            <a:t>4.  Realizar la verificación de requisitos de los aspirantes.</a:t>
          </a:r>
        </a:p>
        <a:p>
          <a:pPr lvl="0" algn="l" defTabSz="800100">
            <a:lnSpc>
              <a:spcPct val="90000"/>
            </a:lnSpc>
            <a:spcBef>
              <a:spcPct val="0"/>
            </a:spcBef>
            <a:spcAft>
              <a:spcPct val="35000"/>
            </a:spcAft>
          </a:pPr>
          <a:endParaRPr lang="es-CO" sz="1600" b="0" i="0" kern="1200" dirty="0" smtClean="0">
            <a:latin typeface="Arial" panose="020B0604020202020204" pitchFamily="34" charset="0"/>
            <a:cs typeface="Arial" panose="020B0604020202020204" pitchFamily="34" charset="0"/>
          </a:endParaRPr>
        </a:p>
        <a:p>
          <a:pPr lvl="0" algn="l" defTabSz="800100">
            <a:lnSpc>
              <a:spcPct val="90000"/>
            </a:lnSpc>
            <a:spcBef>
              <a:spcPct val="0"/>
            </a:spcBef>
            <a:spcAft>
              <a:spcPct val="35000"/>
            </a:spcAft>
          </a:pPr>
          <a:r>
            <a:rPr lang="es-ES" sz="1600" b="0" i="0" kern="1200" dirty="0" smtClean="0">
              <a:latin typeface="Arial" panose="020B0604020202020204" pitchFamily="34" charset="0"/>
              <a:cs typeface="Arial" panose="020B0604020202020204" pitchFamily="34" charset="0"/>
            </a:rPr>
            <a:t>5.  Realizar los </a:t>
          </a:r>
          <a:r>
            <a:rPr lang="es-ES" sz="1600" b="1" i="0" kern="1200" dirty="0" smtClean="0">
              <a:latin typeface="Arial" panose="020B0604020202020204" pitchFamily="34" charset="0"/>
              <a:cs typeface="Arial" panose="020B0604020202020204" pitchFamily="34" charset="0"/>
            </a:rPr>
            <a:t>procesos de evaluación y calificación </a:t>
          </a:r>
          <a:r>
            <a:rPr lang="es-ES" sz="1600" b="0" i="0" kern="1200" dirty="0" smtClean="0">
              <a:latin typeface="Arial" panose="020B0604020202020204" pitchFamily="34" charset="0"/>
              <a:cs typeface="Arial" panose="020B0604020202020204" pitchFamily="34" charset="0"/>
            </a:rPr>
            <a:t>de los aspirantes de acuerdo con la </a:t>
          </a:r>
          <a:r>
            <a:rPr lang="es-ES" sz="1600" b="1" i="0" u="sng" kern="1200" dirty="0" smtClean="0">
              <a:latin typeface="Arial" panose="020B0604020202020204" pitchFamily="34" charset="0"/>
              <a:cs typeface="Arial" panose="020B0604020202020204" pitchFamily="34" charset="0"/>
            </a:rPr>
            <a:t>normatividad interna</a:t>
          </a:r>
          <a:r>
            <a:rPr lang="es-ES" sz="1600" b="0" i="0" kern="1200" dirty="0" smtClean="0">
              <a:latin typeface="Arial" panose="020B0604020202020204" pitchFamily="34" charset="0"/>
              <a:cs typeface="Arial" panose="020B0604020202020204" pitchFamily="34" charset="0"/>
            </a:rPr>
            <a:t> de COLCIENCIAS.</a:t>
          </a:r>
        </a:p>
        <a:p>
          <a:pPr lvl="0" algn="l" defTabSz="800100">
            <a:lnSpc>
              <a:spcPct val="90000"/>
            </a:lnSpc>
            <a:spcBef>
              <a:spcPct val="0"/>
            </a:spcBef>
            <a:spcAft>
              <a:spcPct val="35000"/>
            </a:spcAft>
          </a:pPr>
          <a:endParaRPr lang="es-ES" sz="1600" b="0" i="0" kern="1200" dirty="0" smtClean="0">
            <a:latin typeface="Arial" panose="020B0604020202020204" pitchFamily="34" charset="0"/>
            <a:cs typeface="Arial" panose="020B0604020202020204" pitchFamily="34" charset="0"/>
          </a:endParaRPr>
        </a:p>
        <a:p>
          <a:pPr lvl="0" algn="l" defTabSz="800100">
            <a:lnSpc>
              <a:spcPct val="90000"/>
            </a:lnSpc>
            <a:spcBef>
              <a:spcPct val="0"/>
            </a:spcBef>
            <a:spcAft>
              <a:spcPct val="35000"/>
            </a:spcAft>
          </a:pPr>
          <a:r>
            <a:rPr lang="en-US" sz="1600" b="0" i="0" kern="1200" dirty="0" smtClean="0">
              <a:solidFill>
                <a:schemeClr val="tx1"/>
              </a:solidFill>
              <a:latin typeface="Arial" panose="020B0604020202020204" pitchFamily="34" charset="0"/>
              <a:cs typeface="Arial" panose="020B0604020202020204" pitchFamily="34" charset="0"/>
            </a:rPr>
            <a:t>6.  </a:t>
          </a:r>
          <a:r>
            <a:rPr lang="en-US" sz="1600" b="0" i="0" kern="1200" dirty="0" err="1" smtClean="0">
              <a:solidFill>
                <a:schemeClr val="tx1"/>
              </a:solidFill>
              <a:latin typeface="Arial" panose="020B0604020202020204" pitchFamily="34" charset="0"/>
              <a:cs typeface="Arial" panose="020B0604020202020204" pitchFamily="34" charset="0"/>
            </a:rPr>
            <a:t>Realizar</a:t>
          </a:r>
          <a:r>
            <a:rPr lang="en-US" sz="1600" b="0" i="0" kern="1200" dirty="0" smtClean="0">
              <a:solidFill>
                <a:schemeClr val="tx1"/>
              </a:solidFill>
              <a:latin typeface="Arial" panose="020B0604020202020204" pitchFamily="34" charset="0"/>
              <a:cs typeface="Arial" panose="020B0604020202020204" pitchFamily="34" charset="0"/>
            </a:rPr>
            <a:t> los </a:t>
          </a:r>
          <a:r>
            <a:rPr lang="en-US" sz="1600" b="0" i="0" kern="1200" dirty="0" err="1" smtClean="0">
              <a:solidFill>
                <a:schemeClr val="tx1"/>
              </a:solidFill>
              <a:latin typeface="Arial" panose="020B0604020202020204" pitchFamily="34" charset="0"/>
              <a:cs typeface="Arial" panose="020B0604020202020204" pitchFamily="34" charset="0"/>
            </a:rPr>
            <a:t>procesos</a:t>
          </a:r>
          <a:r>
            <a:rPr lang="en-US" sz="1600" b="0" i="0" kern="1200" dirty="0" smtClean="0">
              <a:solidFill>
                <a:schemeClr val="tx1"/>
              </a:solidFill>
              <a:latin typeface="Arial" panose="020B0604020202020204" pitchFamily="34" charset="0"/>
              <a:cs typeface="Arial" panose="020B0604020202020204" pitchFamily="34" charset="0"/>
            </a:rPr>
            <a:t> de </a:t>
          </a:r>
          <a:r>
            <a:rPr lang="en-US" sz="1600" b="1" i="0" u="sng" kern="1200" dirty="0" err="1" smtClean="0">
              <a:solidFill>
                <a:schemeClr val="tx1"/>
              </a:solidFill>
              <a:latin typeface="Arial" panose="020B0604020202020204" pitchFamily="34" charset="0"/>
              <a:cs typeface="Arial" panose="020B0604020202020204" pitchFamily="34" charset="0"/>
            </a:rPr>
            <a:t>seguimiento</a:t>
          </a:r>
          <a:r>
            <a:rPr lang="en-US" sz="1600" b="1" i="0" u="sng" kern="1200" dirty="0" smtClean="0">
              <a:solidFill>
                <a:schemeClr val="tx1"/>
              </a:solidFill>
              <a:latin typeface="Arial" panose="020B0604020202020204" pitchFamily="34" charset="0"/>
              <a:cs typeface="Arial" panose="020B0604020202020204" pitchFamily="34" charset="0"/>
            </a:rPr>
            <a:t> </a:t>
          </a:r>
          <a:r>
            <a:rPr lang="en-US" sz="1600" b="1" i="0" u="sng" kern="1200" dirty="0" err="1" smtClean="0">
              <a:solidFill>
                <a:schemeClr val="tx1"/>
              </a:solidFill>
              <a:latin typeface="Arial" panose="020B0604020202020204" pitchFamily="34" charset="0"/>
              <a:cs typeface="Arial" panose="020B0604020202020204" pitchFamily="34" charset="0"/>
            </a:rPr>
            <a:t>académico</a:t>
          </a:r>
          <a:r>
            <a:rPr lang="en-US" sz="1600" b="1" i="0" u="sng" kern="1200" dirty="0" smtClean="0">
              <a:solidFill>
                <a:schemeClr val="tx1"/>
              </a:solidFill>
              <a:latin typeface="Arial" panose="020B0604020202020204" pitchFamily="34" charset="0"/>
              <a:cs typeface="Arial" panose="020B0604020202020204" pitchFamily="34" charset="0"/>
            </a:rPr>
            <a:t>, </a:t>
          </a:r>
          <a:r>
            <a:rPr lang="en-US" sz="1600" b="1" i="0" u="sng" kern="1200" dirty="0" err="1" smtClean="0">
              <a:solidFill>
                <a:schemeClr val="tx1"/>
              </a:solidFill>
              <a:latin typeface="Arial" panose="020B0604020202020204" pitchFamily="34" charset="0"/>
              <a:cs typeface="Arial" panose="020B0604020202020204" pitchFamily="34" charset="0"/>
            </a:rPr>
            <a:t>financiero</a:t>
          </a:r>
          <a:r>
            <a:rPr lang="en-US" sz="1600" b="1" i="0" u="sng" kern="1200" dirty="0" smtClean="0">
              <a:solidFill>
                <a:schemeClr val="tx1"/>
              </a:solidFill>
              <a:latin typeface="Arial" panose="020B0604020202020204" pitchFamily="34" charset="0"/>
              <a:cs typeface="Arial" panose="020B0604020202020204" pitchFamily="34" charset="0"/>
            </a:rPr>
            <a:t> y </a:t>
          </a:r>
          <a:r>
            <a:rPr lang="en-US" sz="1600" b="1" i="0" u="sng" kern="1200" dirty="0" err="1" smtClean="0">
              <a:solidFill>
                <a:schemeClr val="tx1"/>
              </a:solidFill>
              <a:latin typeface="Arial" panose="020B0604020202020204" pitchFamily="34" charset="0"/>
              <a:cs typeface="Arial" panose="020B0604020202020204" pitchFamily="34" charset="0"/>
            </a:rPr>
            <a:t>condonació</a:t>
          </a:r>
          <a:r>
            <a:rPr lang="en-US" sz="1600" b="0" i="0" kern="1200" dirty="0" err="1" smtClean="0">
              <a:solidFill>
                <a:schemeClr val="tx1"/>
              </a:solidFill>
              <a:latin typeface="Arial" panose="020B0604020202020204" pitchFamily="34" charset="0"/>
              <a:cs typeface="Arial" panose="020B0604020202020204" pitchFamily="34" charset="0"/>
            </a:rPr>
            <a:t>n</a:t>
          </a:r>
          <a:r>
            <a:rPr lang="en-US" sz="1600" b="0" i="0" kern="1200" dirty="0" smtClean="0">
              <a:solidFill>
                <a:schemeClr val="tx1"/>
              </a:solidFill>
              <a:latin typeface="Arial" panose="020B0604020202020204" pitchFamily="34" charset="0"/>
              <a:cs typeface="Arial" panose="020B0604020202020204" pitchFamily="34" charset="0"/>
            </a:rPr>
            <a:t> de </a:t>
          </a:r>
          <a:r>
            <a:rPr lang="en-US" sz="1600" b="0" i="0" kern="1200" dirty="0" err="1" smtClean="0">
              <a:solidFill>
                <a:schemeClr val="tx1"/>
              </a:solidFill>
              <a:latin typeface="Arial" panose="020B0604020202020204" pitchFamily="34" charset="0"/>
              <a:cs typeface="Arial" panose="020B0604020202020204" pitchFamily="34" charset="0"/>
            </a:rPr>
            <a:t>los</a:t>
          </a:r>
          <a:r>
            <a:rPr lang="en-US" sz="1600" b="0" i="0" kern="1200" dirty="0" smtClean="0">
              <a:solidFill>
                <a:schemeClr val="tx1"/>
              </a:solidFill>
              <a:latin typeface="Arial" panose="020B0604020202020204" pitchFamily="34" charset="0"/>
              <a:cs typeface="Arial" panose="020B0604020202020204" pitchFamily="34" charset="0"/>
            </a:rPr>
            <a:t> </a:t>
          </a:r>
          <a:r>
            <a:rPr lang="en-US" sz="1600" b="0" i="0" kern="1200" dirty="0" err="1" smtClean="0">
              <a:solidFill>
                <a:schemeClr val="tx1"/>
              </a:solidFill>
              <a:latin typeface="Arial" panose="020B0604020202020204" pitchFamily="34" charset="0"/>
              <a:cs typeface="Arial" panose="020B0604020202020204" pitchFamily="34" charset="0"/>
            </a:rPr>
            <a:t>beneficiriarios</a:t>
          </a:r>
          <a:r>
            <a:rPr lang="en-US" sz="1600" b="0" i="0" kern="1200" dirty="0" smtClean="0">
              <a:solidFill>
                <a:schemeClr val="tx1"/>
              </a:solidFill>
              <a:latin typeface="Arial" panose="020B0604020202020204" pitchFamily="34" charset="0"/>
              <a:cs typeface="Arial" panose="020B0604020202020204" pitchFamily="34" charset="0"/>
            </a:rPr>
            <a:t>.</a:t>
          </a:r>
        </a:p>
        <a:p>
          <a:pPr lvl="0" algn="l" defTabSz="800100">
            <a:lnSpc>
              <a:spcPct val="90000"/>
            </a:lnSpc>
            <a:spcBef>
              <a:spcPct val="0"/>
            </a:spcBef>
            <a:spcAft>
              <a:spcPct val="35000"/>
            </a:spcAft>
          </a:pPr>
          <a:endParaRPr lang="en-US" sz="1800" b="0" i="0" kern="1200" dirty="0" smtClean="0"/>
        </a:p>
        <a:p>
          <a:pPr lvl="0" algn="ctr" defTabSz="800100">
            <a:lnSpc>
              <a:spcPct val="90000"/>
            </a:lnSpc>
            <a:spcBef>
              <a:spcPct val="0"/>
            </a:spcBef>
            <a:spcAft>
              <a:spcPct val="35000"/>
            </a:spcAft>
          </a:pPr>
          <a:endParaRPr lang="es-CO" sz="1800" kern="1200" dirty="0"/>
        </a:p>
      </dsp:txBody>
      <dsp:txXfrm>
        <a:off x="0" y="0"/>
        <a:ext cx="8340051" cy="43157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FCDE79-0D33-4660-BDE8-DAA5BCC98784}">
      <dsp:nvSpPr>
        <dsp:cNvPr id="0" name=""/>
        <dsp:cNvSpPr/>
      </dsp:nvSpPr>
      <dsp:spPr>
        <a:xfrm>
          <a:off x="216052" y="2072795"/>
          <a:ext cx="1930520" cy="878606"/>
        </a:xfrm>
        <a:prstGeom prst="roundRect">
          <a:avLst>
            <a:gd name="adj" fmla="val 10000"/>
          </a:avLst>
        </a:prstGeom>
        <a:solidFill>
          <a:srgbClr val="1F8085"/>
        </a:solidFill>
        <a:ln>
          <a:solidFill>
            <a:srgbClr val="1F8085"/>
          </a:solid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s-CO" sz="1800" b="1" kern="1200" dirty="0" smtClean="0">
              <a:latin typeface="Arial" panose="020B0604020202020204" pitchFamily="34" charset="0"/>
              <a:cs typeface="Arial" panose="020B0604020202020204" pitchFamily="34" charset="0"/>
            </a:rPr>
            <a:t>CAUCA</a:t>
          </a:r>
          <a:endParaRPr lang="es-CO" sz="1800" b="1" kern="1200" dirty="0" smtClean="0">
            <a:latin typeface="Arial" panose="020B0604020202020204" pitchFamily="34" charset="0"/>
            <a:cs typeface="Arial" panose="020B0604020202020204" pitchFamily="34" charset="0"/>
          </a:endParaRPr>
        </a:p>
      </dsp:txBody>
      <dsp:txXfrm>
        <a:off x="241785" y="2098528"/>
        <a:ext cx="1879054" cy="8271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4904CB-FD2C-4DDA-9F56-323E1E626F3D}">
      <dsp:nvSpPr>
        <dsp:cNvPr id="0" name=""/>
        <dsp:cNvSpPr/>
      </dsp:nvSpPr>
      <dsp:spPr>
        <a:xfrm rot="5400000">
          <a:off x="4105711" y="-2013393"/>
          <a:ext cx="905717" cy="5138520"/>
        </a:xfrm>
        <a:prstGeom prst="round2SameRect">
          <a:avLst/>
        </a:prstGeom>
        <a:noFill/>
        <a:ln w="9525" cap="flat" cmpd="sng" algn="ctr">
          <a:noFill/>
          <a:prstDash val="solid"/>
        </a:ln>
        <a:effectLst/>
        <a:scene3d>
          <a:camera prst="orthographicFront">
            <a:rot lat="0" lon="0" rev="0"/>
          </a:camera>
          <a:lightRig rig="contrasting" dir="t">
            <a:rot lat="0" lon="0" rev="7800000"/>
          </a:lightRig>
        </a:scene3d>
        <a:sp3d>
          <a:bevelT w="139700" h="1397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14300" lvl="1" indent="-114300" algn="just" defTabSz="622300">
            <a:lnSpc>
              <a:spcPct val="90000"/>
            </a:lnSpc>
            <a:spcBef>
              <a:spcPct val="0"/>
            </a:spcBef>
            <a:spcAft>
              <a:spcPct val="15000"/>
            </a:spcAft>
            <a:buChar char="••"/>
          </a:pPr>
          <a:r>
            <a:rPr lang="es-CO" sz="1400" kern="1200" dirty="0" smtClean="0">
              <a:latin typeface="Arial" panose="020B0604020202020204" pitchFamily="34" charset="0"/>
              <a:cs typeface="Arial" panose="020B0604020202020204" pitchFamily="34" charset="0"/>
            </a:rPr>
            <a:t>Docentes de aula de establecimientos educativos del sector oficial de los Municipios no Certificados del Departamento del Cauca, que estén </a:t>
          </a:r>
          <a:r>
            <a:rPr lang="es-CO" sz="1400" b="1" kern="1200" dirty="0" smtClean="0">
              <a:latin typeface="Arial" panose="020B0604020202020204" pitchFamily="34" charset="0"/>
              <a:cs typeface="Arial" panose="020B0604020202020204" pitchFamily="34" charset="0"/>
            </a:rPr>
            <a:t>nombrados en propiedad o en periodo de prueba </a:t>
          </a:r>
          <a:r>
            <a:rPr lang="es-CO" sz="1400" kern="1200" dirty="0" smtClean="0">
              <a:latin typeface="Arial" panose="020B0604020202020204" pitchFamily="34" charset="0"/>
              <a:cs typeface="Arial" panose="020B0604020202020204" pitchFamily="34" charset="0"/>
            </a:rPr>
            <a:t>y que se desempeñen en Preescolar, Básica o Media, con asignación académica en alguna de las siguientes áreas</a:t>
          </a:r>
          <a:r>
            <a:rPr lang="es-CO" sz="1400" b="1" kern="1200" dirty="0" smtClean="0">
              <a:latin typeface="Arial" panose="020B0604020202020204" pitchFamily="34" charset="0"/>
              <a:cs typeface="Arial" panose="020B0604020202020204" pitchFamily="34" charset="0"/>
            </a:rPr>
            <a:t>: matemáticas, lenguaje, ciencias naturales o ciencias sociales (incluyendo filosofía).</a:t>
          </a:r>
          <a:endParaRPr lang="es-MX" sz="1400" b="1" kern="1200" dirty="0">
            <a:latin typeface="Arial" panose="020B0604020202020204" pitchFamily="34" charset="0"/>
            <a:cs typeface="Arial" panose="020B0604020202020204" pitchFamily="34" charset="0"/>
          </a:endParaRPr>
        </a:p>
      </dsp:txBody>
      <dsp:txXfrm rot="-5400000">
        <a:off x="1989310" y="147221"/>
        <a:ext cx="5094307" cy="817291"/>
      </dsp:txXfrm>
    </dsp:sp>
    <dsp:sp modelId="{17B75B41-C975-401B-A1B2-483EF43A0BBA}">
      <dsp:nvSpPr>
        <dsp:cNvPr id="0" name=""/>
        <dsp:cNvSpPr/>
      </dsp:nvSpPr>
      <dsp:spPr>
        <a:xfrm>
          <a:off x="961" y="553"/>
          <a:ext cx="1988349" cy="1132147"/>
        </a:xfrm>
        <a:prstGeom prst="roundRect">
          <a:avLst/>
        </a:prstGeom>
        <a:solidFill>
          <a:srgbClr val="1F8085"/>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s-MX" sz="2000" b="1" kern="1200" dirty="0" smtClean="0">
              <a:latin typeface="Arial" panose="020B0604020202020204" pitchFamily="34" charset="0"/>
              <a:cs typeface="Arial" panose="020B0604020202020204" pitchFamily="34" charset="0"/>
            </a:rPr>
            <a:t>CAUCA</a:t>
          </a:r>
          <a:endParaRPr lang="es-MX" sz="2000" b="1" kern="1200" dirty="0">
            <a:latin typeface="Arial" panose="020B0604020202020204" pitchFamily="34" charset="0"/>
            <a:cs typeface="Arial" panose="020B0604020202020204" pitchFamily="34" charset="0"/>
          </a:endParaRPr>
        </a:p>
      </dsp:txBody>
      <dsp:txXfrm>
        <a:off x="56228" y="55820"/>
        <a:ext cx="1877815" cy="102161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05A1E2-2076-4BA2-AF2E-2E2F790E4010}">
      <dsp:nvSpPr>
        <dsp:cNvPr id="0" name=""/>
        <dsp:cNvSpPr/>
      </dsp:nvSpPr>
      <dsp:spPr>
        <a:xfrm rot="5400000">
          <a:off x="2632619" y="-751353"/>
          <a:ext cx="2244455" cy="4299618"/>
        </a:xfrm>
        <a:prstGeom prst="round2SameRect">
          <a:avLst/>
        </a:prstGeom>
        <a:noFill/>
        <a:ln w="9525" cap="flat" cmpd="sng" algn="ctr">
          <a:noFill/>
          <a:prstDash val="solid"/>
        </a:ln>
        <a:effectLst/>
        <a:scene3d>
          <a:camera prst="orthographicFront">
            <a:rot lat="0" lon="0" rev="0"/>
          </a:camera>
          <a:lightRig rig="contrasting" dir="t">
            <a:rot lat="0" lon="0" rev="7800000"/>
          </a:lightRig>
        </a:scene3d>
        <a:sp3d>
          <a:bevelT w="139700" h="1397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s-CO" sz="1400" kern="1200" dirty="0" smtClean="0"/>
            <a:t>Industria</a:t>
          </a:r>
          <a:endParaRPr lang="es-MX"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s-MX" sz="1400" b="0" kern="1200" dirty="0" smtClean="0">
              <a:latin typeface="Arial" panose="020B0604020202020204" pitchFamily="34" charset="0"/>
              <a:cs typeface="Arial" panose="020B0604020202020204" pitchFamily="34" charset="0"/>
            </a:rPr>
            <a:t>Biotecnología</a:t>
          </a:r>
          <a:endParaRPr lang="es-MX" sz="1400" b="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s-MX" sz="1400" b="0" kern="1200" dirty="0" smtClean="0">
              <a:latin typeface="Arial" panose="020B0604020202020204" pitchFamily="34" charset="0"/>
              <a:cs typeface="Arial" panose="020B0604020202020204" pitchFamily="34" charset="0"/>
            </a:rPr>
            <a:t>TIC</a:t>
          </a:r>
          <a:endParaRPr lang="es-MX" sz="1400" b="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s-MX" sz="1400" b="0" kern="1200" dirty="0" smtClean="0">
              <a:latin typeface="Arial" panose="020B0604020202020204" pitchFamily="34" charset="0"/>
              <a:cs typeface="Arial" panose="020B0604020202020204" pitchFamily="34" charset="0"/>
            </a:rPr>
            <a:t>Salud</a:t>
          </a:r>
          <a:endParaRPr lang="es-MX" sz="1400" b="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s-MX" sz="1400" b="0" kern="1200" dirty="0" smtClean="0">
              <a:latin typeface="Arial" panose="020B0604020202020204" pitchFamily="34" charset="0"/>
              <a:cs typeface="Arial" panose="020B0604020202020204" pitchFamily="34" charset="0"/>
            </a:rPr>
            <a:t>Educación</a:t>
          </a:r>
          <a:endParaRPr lang="es-MX" sz="1400" b="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s-MX" sz="1400" b="0" kern="1200" dirty="0" smtClean="0">
              <a:latin typeface="Arial" panose="020B0604020202020204" pitchFamily="34" charset="0"/>
              <a:cs typeface="Arial" panose="020B0604020202020204" pitchFamily="34" charset="0"/>
            </a:rPr>
            <a:t>Turismo</a:t>
          </a:r>
          <a:endParaRPr lang="es-MX" sz="1400" b="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s-MX" sz="1400" b="0" kern="1200" dirty="0" smtClean="0">
              <a:latin typeface="Arial" panose="020B0604020202020204" pitchFamily="34" charset="0"/>
              <a:cs typeface="Arial" panose="020B0604020202020204" pitchFamily="34" charset="0"/>
            </a:rPr>
            <a:t>Socio – Cultural</a:t>
          </a:r>
          <a:endParaRPr lang="es-MX" sz="1400" b="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s-MX" sz="1400" b="0" kern="1200" dirty="0" smtClean="0">
              <a:latin typeface="Arial" panose="020B0604020202020204" pitchFamily="34" charset="0"/>
              <a:cs typeface="Arial" panose="020B0604020202020204" pitchFamily="34" charset="0"/>
            </a:rPr>
            <a:t>Territorio y Ambiente</a:t>
          </a:r>
          <a:endParaRPr lang="es-MX" sz="1400" b="0" kern="1200" dirty="0">
            <a:latin typeface="Arial" panose="020B0604020202020204" pitchFamily="34" charset="0"/>
            <a:cs typeface="Arial" panose="020B0604020202020204" pitchFamily="34" charset="0"/>
          </a:endParaRPr>
        </a:p>
      </dsp:txBody>
      <dsp:txXfrm rot="-5400000">
        <a:off x="1605038" y="385793"/>
        <a:ext cx="4190053" cy="2025325"/>
      </dsp:txXfrm>
    </dsp:sp>
    <dsp:sp modelId="{81A898EA-457D-4811-A4E2-3D9481E2E582}">
      <dsp:nvSpPr>
        <dsp:cNvPr id="0" name=""/>
        <dsp:cNvSpPr/>
      </dsp:nvSpPr>
      <dsp:spPr>
        <a:xfrm>
          <a:off x="1091" y="927419"/>
          <a:ext cx="1602855" cy="953472"/>
        </a:xfrm>
        <a:prstGeom prst="roundRect">
          <a:avLst/>
        </a:prstGeom>
        <a:solidFill>
          <a:srgbClr val="1F8085"/>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s-MX" sz="1600" b="1" kern="1200" dirty="0" smtClean="0">
              <a:latin typeface="Arial" panose="020B0604020202020204" pitchFamily="34" charset="0"/>
              <a:cs typeface="Arial" panose="020B0604020202020204" pitchFamily="34" charset="0"/>
            </a:rPr>
            <a:t>Departamento del </a:t>
          </a:r>
          <a:r>
            <a:rPr lang="es-MX" sz="1600" b="1" kern="1200" dirty="0" smtClean="0">
              <a:latin typeface="Arial" panose="020B0604020202020204" pitchFamily="34" charset="0"/>
              <a:cs typeface="Arial" panose="020B0604020202020204" pitchFamily="34" charset="0"/>
            </a:rPr>
            <a:t>Cauca</a:t>
          </a:r>
          <a:endParaRPr lang="es-MX" sz="1600" b="1" kern="1200" dirty="0">
            <a:latin typeface="Arial" panose="020B0604020202020204" pitchFamily="34" charset="0"/>
            <a:cs typeface="Arial" panose="020B0604020202020204" pitchFamily="34" charset="0"/>
          </a:endParaRPr>
        </a:p>
      </dsp:txBody>
      <dsp:txXfrm>
        <a:off x="47636" y="973964"/>
        <a:ext cx="1509765" cy="86038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DDCA3A-6AFA-4C0C-A345-95FB4D6E450A}">
      <dsp:nvSpPr>
        <dsp:cNvPr id="0" name=""/>
        <dsp:cNvSpPr/>
      </dsp:nvSpPr>
      <dsp:spPr>
        <a:xfrm>
          <a:off x="9962" y="11217"/>
          <a:ext cx="1990532" cy="563059"/>
        </a:xfrm>
        <a:prstGeom prst="roundRect">
          <a:avLst/>
        </a:prstGeom>
        <a:solidFill>
          <a:srgbClr val="1F8085"/>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350ED75B-4B0B-4EA6-BEEE-27DCC028CD72}">
      <dsp:nvSpPr>
        <dsp:cNvPr id="0" name=""/>
        <dsp:cNvSpPr/>
      </dsp:nvSpPr>
      <dsp:spPr>
        <a:xfrm>
          <a:off x="0" y="720082"/>
          <a:ext cx="1990532" cy="7384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lvl="0" algn="ctr" defTabSz="800100">
            <a:lnSpc>
              <a:spcPct val="90000"/>
            </a:lnSpc>
            <a:spcBef>
              <a:spcPct val="0"/>
            </a:spcBef>
            <a:spcAft>
              <a:spcPct val="35000"/>
            </a:spcAft>
          </a:pPr>
          <a:r>
            <a:rPr lang="es-CO" sz="1800" kern="1200" dirty="0" smtClean="0">
              <a:latin typeface="Arial" panose="020B0604020202020204" pitchFamily="34" charset="0"/>
              <a:cs typeface="Arial" panose="020B0604020202020204" pitchFamily="34" charset="0"/>
            </a:rPr>
            <a:t>$35.410.416</a:t>
          </a:r>
          <a:endParaRPr lang="es-CO" sz="1800" kern="1200" dirty="0">
            <a:latin typeface="Arial" panose="020B0604020202020204" pitchFamily="34" charset="0"/>
            <a:cs typeface="Arial" panose="020B0604020202020204" pitchFamily="34" charset="0"/>
          </a:endParaRPr>
        </a:p>
      </dsp:txBody>
      <dsp:txXfrm>
        <a:off x="0" y="720082"/>
        <a:ext cx="1990532" cy="738487"/>
      </dsp:txXfrm>
    </dsp:sp>
    <dsp:sp modelId="{A6F4F29F-C544-494D-8156-F81298F4715D}">
      <dsp:nvSpPr>
        <dsp:cNvPr id="0" name=""/>
        <dsp:cNvSpPr/>
      </dsp:nvSpPr>
      <dsp:spPr>
        <a:xfrm>
          <a:off x="2199632" y="852"/>
          <a:ext cx="1990532" cy="604519"/>
        </a:xfrm>
        <a:prstGeom prst="roundRect">
          <a:avLst/>
        </a:prstGeom>
        <a:solidFill>
          <a:srgbClr val="1F8085"/>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D2181710-3F38-4C71-9FCC-3B4BF2EEFE06}">
      <dsp:nvSpPr>
        <dsp:cNvPr id="0" name=""/>
        <dsp:cNvSpPr/>
      </dsp:nvSpPr>
      <dsp:spPr>
        <a:xfrm>
          <a:off x="2199632" y="720078"/>
          <a:ext cx="1990532" cy="7384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lvl="0" algn="ctr" defTabSz="800100">
            <a:lnSpc>
              <a:spcPct val="90000"/>
            </a:lnSpc>
            <a:spcBef>
              <a:spcPct val="0"/>
            </a:spcBef>
            <a:spcAft>
              <a:spcPct val="35000"/>
            </a:spcAft>
          </a:pPr>
          <a:r>
            <a:rPr lang="es-CO" sz="1800" kern="1200" dirty="0" smtClean="0">
              <a:latin typeface="Arial" panose="020B0604020202020204" pitchFamily="34" charset="0"/>
              <a:cs typeface="Arial" panose="020B0604020202020204" pitchFamily="34" charset="0"/>
            </a:rPr>
            <a:t>2 Años</a:t>
          </a:r>
          <a:endParaRPr lang="es-CO" sz="1800" kern="1200" dirty="0">
            <a:latin typeface="Arial" panose="020B0604020202020204" pitchFamily="34" charset="0"/>
            <a:cs typeface="Arial" panose="020B0604020202020204" pitchFamily="34" charset="0"/>
          </a:endParaRPr>
        </a:p>
      </dsp:txBody>
      <dsp:txXfrm>
        <a:off x="2199632" y="720078"/>
        <a:ext cx="1990532" cy="73848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A41043-6266-49DD-A231-C8F6A448E299}">
      <dsp:nvSpPr>
        <dsp:cNvPr id="0" name=""/>
        <dsp:cNvSpPr/>
      </dsp:nvSpPr>
      <dsp:spPr>
        <a:xfrm>
          <a:off x="872149" y="1148"/>
          <a:ext cx="1640076" cy="498211"/>
        </a:xfrm>
        <a:prstGeom prst="roundRect">
          <a:avLst/>
        </a:prstGeom>
        <a:solidFill>
          <a:srgbClr val="1F8085"/>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ECAD9E1-D9C8-4356-87E2-8BFD77EB732D}">
      <dsp:nvSpPr>
        <dsp:cNvPr id="0" name=""/>
        <dsp:cNvSpPr/>
      </dsp:nvSpPr>
      <dsp:spPr>
        <a:xfrm>
          <a:off x="358921" y="747918"/>
          <a:ext cx="2666532" cy="8175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lvl="0" algn="ctr" defTabSz="711200">
            <a:lnSpc>
              <a:spcPct val="90000"/>
            </a:lnSpc>
            <a:spcBef>
              <a:spcPct val="0"/>
            </a:spcBef>
            <a:spcAft>
              <a:spcPct val="35000"/>
            </a:spcAft>
          </a:pPr>
          <a:r>
            <a:rPr lang="es-CO" sz="1600" b="0" kern="1200" dirty="0" smtClean="0">
              <a:latin typeface="Arial" panose="020B0604020202020204" pitchFamily="34" charset="0"/>
              <a:cs typeface="Arial" panose="020B0604020202020204" pitchFamily="34" charset="0"/>
            </a:rPr>
            <a:t>Apoyo para el pago de la matrícula</a:t>
          </a:r>
          <a:endParaRPr lang="es-CO" sz="1600" b="0" kern="1200" dirty="0">
            <a:latin typeface="Arial" panose="020B0604020202020204" pitchFamily="34" charset="0"/>
            <a:cs typeface="Arial" panose="020B0604020202020204" pitchFamily="34" charset="0"/>
          </a:endParaRPr>
        </a:p>
      </dsp:txBody>
      <dsp:txXfrm>
        <a:off x="358921" y="747918"/>
        <a:ext cx="2666532" cy="817515"/>
      </dsp:txXfrm>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6" y="5"/>
            <a:ext cx="3037146" cy="464739"/>
          </a:xfrm>
          <a:prstGeom prst="rect">
            <a:avLst/>
          </a:prstGeom>
        </p:spPr>
        <p:txBody>
          <a:bodyPr vert="horz" lIns="91427" tIns="45713" rIns="91427" bIns="45713" rtlCol="0"/>
          <a:lstStyle>
            <a:lvl1pPr algn="l">
              <a:defRPr sz="1200"/>
            </a:lvl1pPr>
          </a:lstStyle>
          <a:p>
            <a:endParaRPr lang="es-ES" dirty="0"/>
          </a:p>
        </p:txBody>
      </p:sp>
      <p:sp>
        <p:nvSpPr>
          <p:cNvPr id="3" name="2 Marcador de fecha"/>
          <p:cNvSpPr>
            <a:spLocks noGrp="1"/>
          </p:cNvSpPr>
          <p:nvPr>
            <p:ph type="dt" sz="quarter" idx="1"/>
          </p:nvPr>
        </p:nvSpPr>
        <p:spPr>
          <a:xfrm>
            <a:off x="3971657" y="5"/>
            <a:ext cx="3037146" cy="464739"/>
          </a:xfrm>
          <a:prstGeom prst="rect">
            <a:avLst/>
          </a:prstGeom>
        </p:spPr>
        <p:txBody>
          <a:bodyPr vert="horz" lIns="91427" tIns="45713" rIns="91427" bIns="45713" rtlCol="0"/>
          <a:lstStyle>
            <a:lvl1pPr algn="r">
              <a:defRPr sz="1200"/>
            </a:lvl1pPr>
          </a:lstStyle>
          <a:p>
            <a:fld id="{8E3EC406-C46B-455E-A468-470E720D968F}" type="datetimeFigureOut">
              <a:rPr lang="es-ES" smtClean="0"/>
              <a:pPr/>
              <a:t>08/08/2018</a:t>
            </a:fld>
            <a:endParaRPr lang="es-ES" dirty="0"/>
          </a:p>
        </p:txBody>
      </p:sp>
      <p:sp>
        <p:nvSpPr>
          <p:cNvPr id="4" name="3 Marcador de pie de página"/>
          <p:cNvSpPr>
            <a:spLocks noGrp="1"/>
          </p:cNvSpPr>
          <p:nvPr>
            <p:ph type="ftr" sz="quarter" idx="2"/>
          </p:nvPr>
        </p:nvSpPr>
        <p:spPr>
          <a:xfrm>
            <a:off x="6" y="8830066"/>
            <a:ext cx="3037146" cy="464739"/>
          </a:xfrm>
          <a:prstGeom prst="rect">
            <a:avLst/>
          </a:prstGeom>
        </p:spPr>
        <p:txBody>
          <a:bodyPr vert="horz" lIns="91427" tIns="45713" rIns="91427" bIns="45713" rtlCol="0" anchor="b"/>
          <a:lstStyle>
            <a:lvl1pPr algn="l">
              <a:defRPr sz="1200"/>
            </a:lvl1pPr>
          </a:lstStyle>
          <a:p>
            <a:endParaRPr lang="es-ES" dirty="0"/>
          </a:p>
        </p:txBody>
      </p:sp>
      <p:sp>
        <p:nvSpPr>
          <p:cNvPr id="5" name="4 Marcador de número de diapositiva"/>
          <p:cNvSpPr>
            <a:spLocks noGrp="1"/>
          </p:cNvSpPr>
          <p:nvPr>
            <p:ph type="sldNum" sz="quarter" idx="3"/>
          </p:nvPr>
        </p:nvSpPr>
        <p:spPr>
          <a:xfrm>
            <a:off x="3971657" y="8830066"/>
            <a:ext cx="3037146" cy="464739"/>
          </a:xfrm>
          <a:prstGeom prst="rect">
            <a:avLst/>
          </a:prstGeom>
        </p:spPr>
        <p:txBody>
          <a:bodyPr vert="horz" lIns="91427" tIns="45713" rIns="91427" bIns="45713" rtlCol="0" anchor="b"/>
          <a:lstStyle>
            <a:lvl1pPr algn="r">
              <a:defRPr sz="1200"/>
            </a:lvl1pPr>
          </a:lstStyle>
          <a:p>
            <a:fld id="{97E00A49-C3FF-4825-9C47-17898AA46752}" type="slidenum">
              <a:rPr lang="es-ES" smtClean="0"/>
              <a:pPr/>
              <a:t>‹Nº›</a:t>
            </a:fld>
            <a:endParaRPr lang="es-ES" dirty="0"/>
          </a:p>
        </p:txBody>
      </p:sp>
    </p:spTree>
    <p:extLst>
      <p:ext uri="{BB962C8B-B14F-4D97-AF65-F5344CB8AC3E}">
        <p14:creationId xmlns:p14="http://schemas.microsoft.com/office/powerpoint/2010/main" val="299209199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6" y="5"/>
            <a:ext cx="3037146" cy="464739"/>
          </a:xfrm>
          <a:prstGeom prst="rect">
            <a:avLst/>
          </a:prstGeom>
        </p:spPr>
        <p:txBody>
          <a:bodyPr vert="horz" lIns="91427" tIns="45713" rIns="91427" bIns="45713" rtlCol="0"/>
          <a:lstStyle>
            <a:lvl1pPr algn="l">
              <a:defRPr sz="1200"/>
            </a:lvl1pPr>
          </a:lstStyle>
          <a:p>
            <a:endParaRPr lang="es-ES" dirty="0"/>
          </a:p>
        </p:txBody>
      </p:sp>
      <p:sp>
        <p:nvSpPr>
          <p:cNvPr id="3" name="2 Marcador de fecha"/>
          <p:cNvSpPr>
            <a:spLocks noGrp="1"/>
          </p:cNvSpPr>
          <p:nvPr>
            <p:ph type="dt" idx="1"/>
          </p:nvPr>
        </p:nvSpPr>
        <p:spPr>
          <a:xfrm>
            <a:off x="3971657" y="5"/>
            <a:ext cx="3037146" cy="464739"/>
          </a:xfrm>
          <a:prstGeom prst="rect">
            <a:avLst/>
          </a:prstGeom>
        </p:spPr>
        <p:txBody>
          <a:bodyPr vert="horz" lIns="91427" tIns="45713" rIns="91427" bIns="45713" rtlCol="0"/>
          <a:lstStyle>
            <a:lvl1pPr algn="r">
              <a:defRPr sz="1200"/>
            </a:lvl1pPr>
          </a:lstStyle>
          <a:p>
            <a:fld id="{B329F024-E68C-4578-9C83-7ADE0F4DA8F7}" type="datetimeFigureOut">
              <a:rPr lang="es-ES" smtClean="0"/>
              <a:pPr/>
              <a:t>08/08/2018</a:t>
            </a:fld>
            <a:endParaRPr lang="es-ES" dirty="0"/>
          </a:p>
        </p:txBody>
      </p:sp>
      <p:sp>
        <p:nvSpPr>
          <p:cNvPr id="4" name="3 Marcador de imagen de diapositiva"/>
          <p:cNvSpPr>
            <a:spLocks noGrp="1" noRot="1" noChangeAspect="1"/>
          </p:cNvSpPr>
          <p:nvPr>
            <p:ph type="sldImg" idx="2"/>
          </p:nvPr>
        </p:nvSpPr>
        <p:spPr>
          <a:xfrm>
            <a:off x="1184275" y="698500"/>
            <a:ext cx="4641850" cy="3481388"/>
          </a:xfrm>
          <a:prstGeom prst="rect">
            <a:avLst/>
          </a:prstGeom>
          <a:noFill/>
          <a:ln w="12700">
            <a:solidFill>
              <a:prstClr val="black"/>
            </a:solidFill>
          </a:ln>
        </p:spPr>
        <p:txBody>
          <a:bodyPr vert="horz" lIns="91427" tIns="45713" rIns="91427" bIns="45713" rtlCol="0" anchor="ctr"/>
          <a:lstStyle/>
          <a:p>
            <a:endParaRPr lang="es-ES" dirty="0"/>
          </a:p>
        </p:txBody>
      </p:sp>
      <p:sp>
        <p:nvSpPr>
          <p:cNvPr id="5" name="4 Marcador de notas"/>
          <p:cNvSpPr>
            <a:spLocks noGrp="1"/>
          </p:cNvSpPr>
          <p:nvPr>
            <p:ph type="body" sz="quarter" idx="3"/>
          </p:nvPr>
        </p:nvSpPr>
        <p:spPr>
          <a:xfrm>
            <a:off x="700883" y="4415831"/>
            <a:ext cx="5608641" cy="4182662"/>
          </a:xfrm>
          <a:prstGeom prst="rect">
            <a:avLst/>
          </a:prstGeom>
        </p:spPr>
        <p:txBody>
          <a:bodyPr vert="horz" lIns="91427" tIns="45713" rIns="91427" bIns="45713"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6" y="8830066"/>
            <a:ext cx="3037146" cy="464739"/>
          </a:xfrm>
          <a:prstGeom prst="rect">
            <a:avLst/>
          </a:prstGeom>
        </p:spPr>
        <p:txBody>
          <a:bodyPr vert="horz" lIns="91427" tIns="45713" rIns="91427" bIns="45713" rtlCol="0" anchor="b"/>
          <a:lstStyle>
            <a:lvl1pPr algn="l">
              <a:defRPr sz="1200"/>
            </a:lvl1pPr>
          </a:lstStyle>
          <a:p>
            <a:endParaRPr lang="es-ES" dirty="0"/>
          </a:p>
        </p:txBody>
      </p:sp>
      <p:sp>
        <p:nvSpPr>
          <p:cNvPr id="7" name="6 Marcador de número de diapositiva"/>
          <p:cNvSpPr>
            <a:spLocks noGrp="1"/>
          </p:cNvSpPr>
          <p:nvPr>
            <p:ph type="sldNum" sz="quarter" idx="5"/>
          </p:nvPr>
        </p:nvSpPr>
        <p:spPr>
          <a:xfrm>
            <a:off x="3971657" y="8830066"/>
            <a:ext cx="3037146" cy="464739"/>
          </a:xfrm>
          <a:prstGeom prst="rect">
            <a:avLst/>
          </a:prstGeom>
        </p:spPr>
        <p:txBody>
          <a:bodyPr vert="horz" lIns="91427" tIns="45713" rIns="91427" bIns="45713" rtlCol="0" anchor="b"/>
          <a:lstStyle>
            <a:lvl1pPr algn="r">
              <a:defRPr sz="1200"/>
            </a:lvl1pPr>
          </a:lstStyle>
          <a:p>
            <a:fld id="{EFFDC3F2-7315-41E9-B988-9BB19B8A71E7}" type="slidenum">
              <a:rPr lang="es-ES" smtClean="0"/>
              <a:pPr/>
              <a:t>‹Nº›</a:t>
            </a:fld>
            <a:endParaRPr lang="es-ES" dirty="0"/>
          </a:p>
        </p:txBody>
      </p:sp>
    </p:spTree>
    <p:extLst>
      <p:ext uri="{BB962C8B-B14F-4D97-AF65-F5344CB8AC3E}">
        <p14:creationId xmlns:p14="http://schemas.microsoft.com/office/powerpoint/2010/main" val="405491919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509675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043427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043427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04342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41927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1031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10124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04342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99405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04342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27827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68532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44624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04342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4" name="Marcador de fecha 3"/>
          <p:cNvSpPr>
            <a:spLocks noGrp="1"/>
          </p:cNvSpPr>
          <p:nvPr>
            <p:ph type="dt" sz="half" idx="10"/>
          </p:nvPr>
        </p:nvSpPr>
        <p:spPr/>
        <p:txBody>
          <a:bodyPr/>
          <a:lstStyle/>
          <a:p>
            <a:fld id="{6F629199-09AB-0641-89DD-2C09FACFAE2D}" type="datetimeFigureOut">
              <a:rPr lang="es-ES" smtClean="0"/>
              <a:pPr/>
              <a:t>08/08/2018</a:t>
            </a:fld>
            <a:endParaRPr lang="es-ES"/>
          </a:p>
        </p:txBody>
      </p:sp>
    </p:spTree>
    <p:extLst>
      <p:ext uri="{BB962C8B-B14F-4D97-AF65-F5344CB8AC3E}">
        <p14:creationId xmlns:p14="http://schemas.microsoft.com/office/powerpoint/2010/main" val="30994033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a:prstGeom prst="rect">
            <a:avLst/>
          </a:prstGeom>
        </p:spPr>
        <p:txBody>
          <a:bodyPr anchor="b"/>
          <a:lstStyle>
            <a:lvl1pPr algn="l">
              <a:defRPr sz="2000" b="1">
                <a:latin typeface="Verdana"/>
                <a:cs typeface="Verdana"/>
              </a:defRPr>
            </a:lvl1pPr>
          </a:lstStyle>
          <a:p>
            <a:r>
              <a:rPr lang="es-ES_tradnl" dirty="0" smtClean="0"/>
              <a:t>Clic para editar título</a:t>
            </a:r>
            <a:endParaRPr lang="es-ES" dirty="0"/>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dirty="0" smtClean="0"/>
              <a:t>Haga clic para modificar el estilo de texto del patrón</a:t>
            </a:r>
          </a:p>
        </p:txBody>
      </p:sp>
      <p:sp>
        <p:nvSpPr>
          <p:cNvPr id="5" name="Marcador de fecha 4"/>
          <p:cNvSpPr>
            <a:spLocks noGrp="1"/>
          </p:cNvSpPr>
          <p:nvPr>
            <p:ph type="dt" sz="half" idx="10"/>
          </p:nvPr>
        </p:nvSpPr>
        <p:spPr/>
        <p:txBody>
          <a:bodyPr/>
          <a:lstStyle/>
          <a:p>
            <a:fld id="{1DF05038-46AE-E54B-9A8F-9C14E4EE0735}" type="datetimeFigureOut">
              <a:rPr lang="es-ES" smtClean="0"/>
              <a:pPr/>
              <a:t>08/08/2018</a:t>
            </a:fld>
            <a:endParaRPr lang="es-ES"/>
          </a:p>
        </p:txBody>
      </p:sp>
    </p:spTree>
    <p:extLst>
      <p:ext uri="{BB962C8B-B14F-4D97-AF65-F5344CB8AC3E}">
        <p14:creationId xmlns:p14="http://schemas.microsoft.com/office/powerpoint/2010/main" val="3258454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4546848" cy="1143000"/>
          </a:xfrm>
          <a:prstGeom prst="rect">
            <a:avLst/>
          </a:prstGeom>
        </p:spPr>
        <p:txBody>
          <a:bodyPr/>
          <a:lstStyle>
            <a:lvl1pPr>
              <a:defRPr>
                <a:latin typeface="Verdana"/>
                <a:cs typeface="Verdana"/>
              </a:defRPr>
            </a:lvl1pPr>
          </a:lstStyle>
          <a:p>
            <a:r>
              <a:rPr lang="es-ES_tradnl" dirty="0" smtClean="0"/>
              <a:t>Clic para editar título</a:t>
            </a:r>
            <a:endParaRPr lang="es-ES" dirty="0"/>
          </a:p>
        </p:txBody>
      </p:sp>
      <p:sp>
        <p:nvSpPr>
          <p:cNvPr id="3" name="Marcador de texto vertical 2"/>
          <p:cNvSpPr>
            <a:spLocks noGrp="1"/>
          </p:cNvSpPr>
          <p:nvPr>
            <p:ph type="body" orient="vert" idx="1"/>
          </p:nvPr>
        </p:nvSpPr>
        <p:spPr>
          <a:xfrm>
            <a:off x="457200" y="1628800"/>
            <a:ext cx="8229600" cy="4497363"/>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1DF05038-46AE-E54B-9A8F-9C14E4EE0735}" type="datetimeFigureOut">
              <a:rPr lang="es-ES" smtClean="0"/>
              <a:pPr/>
              <a:t>08/08/2018</a:t>
            </a:fld>
            <a:endParaRPr lang="es-ES"/>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4E3EADA8-29E0-AD46-A963-3711A6D9CF5F}"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9954547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p:cNvSpPr>
            <a:spLocks noGrp="1"/>
          </p:cNvSpPr>
          <p:nvPr>
            <p:ph type="dt" sz="half" idx="10"/>
          </p:nvPr>
        </p:nvSpPr>
        <p:spPr/>
        <p:txBody>
          <a:bodyPr/>
          <a:lstStyle/>
          <a:p>
            <a:fld id="{1DF05038-46AE-E54B-9A8F-9C14E4EE0735}" type="datetimeFigureOut">
              <a:rPr lang="es-ES" smtClean="0"/>
              <a:pPr/>
              <a:t>08/08/2018</a:t>
            </a:fld>
            <a:endParaRPr lang="es-ES"/>
          </a:p>
        </p:txBody>
      </p:sp>
      <p:sp>
        <p:nvSpPr>
          <p:cNvPr id="4" name="Marcador de pie de página 3"/>
          <p:cNvSpPr>
            <a:spLocks noGrp="1"/>
          </p:cNvSpPr>
          <p:nvPr>
            <p:ph type="ftr" sz="quarter" idx="11"/>
          </p:nvPr>
        </p:nvSpPr>
        <p:spPr/>
        <p:txBody>
          <a:bodyPr/>
          <a:lstStyle/>
          <a:p>
            <a:endParaRPr lang="es-ES">
              <a:solidFill>
                <a:prstClr val="black">
                  <a:tint val="75000"/>
                </a:prstClr>
              </a:solidFill>
            </a:endParaRPr>
          </a:p>
        </p:txBody>
      </p:sp>
      <p:sp>
        <p:nvSpPr>
          <p:cNvPr id="5" name="Marcador de número de diapositiva 4"/>
          <p:cNvSpPr>
            <a:spLocks noGrp="1"/>
          </p:cNvSpPr>
          <p:nvPr>
            <p:ph type="sldNum" sz="quarter" idx="12"/>
          </p:nvPr>
        </p:nvSpPr>
        <p:spPr/>
        <p:txBody>
          <a:bodyPr/>
          <a:lstStyle/>
          <a:p>
            <a:fld id="{4E3EADA8-29E0-AD46-A963-3711A6D9CF5F}"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1317065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a:prstGeom prst="rect">
            <a:avLst/>
          </a:prstGeom>
        </p:spPr>
        <p:txBody>
          <a:bodyPr/>
          <a:lstStyle>
            <a:lvl1pPr>
              <a:defRPr b="1">
                <a:latin typeface="Verdana"/>
                <a:cs typeface="Verdana"/>
              </a:defRPr>
            </a:lvl1pPr>
          </a:lstStyle>
          <a:p>
            <a:r>
              <a:rPr lang="es-ES_tradnl" dirty="0" smtClean="0"/>
              <a:t>Clic para editar título</a:t>
            </a:r>
            <a:endParaRPr lang="es-ES" dirty="0"/>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dirty="0" smtClean="0"/>
              <a:t>Haga clic para modificar el estilo de subtítulo del patrón</a:t>
            </a:r>
            <a:endParaRPr lang="es-ES" dirty="0"/>
          </a:p>
        </p:txBody>
      </p:sp>
      <p:sp>
        <p:nvSpPr>
          <p:cNvPr id="4" name="Marcador de fecha 3"/>
          <p:cNvSpPr>
            <a:spLocks noGrp="1"/>
          </p:cNvSpPr>
          <p:nvPr>
            <p:ph type="dt" sz="half" idx="10"/>
          </p:nvPr>
        </p:nvSpPr>
        <p:spPr/>
        <p:txBody>
          <a:bodyPr/>
          <a:lstStyle/>
          <a:p>
            <a:fld id="{1DF05038-46AE-E54B-9A8F-9C14E4EE0735}" type="datetimeFigureOut">
              <a:rPr lang="es-ES" smtClean="0"/>
              <a:pPr/>
              <a:t>08/08/2018</a:t>
            </a:fld>
            <a:endParaRPr lang="es-ES"/>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4E3EADA8-29E0-AD46-A963-3711A6D9CF5F}"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35666134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atin typeface="Verdana"/>
                <a:cs typeface="Verdana"/>
              </a:defRPr>
            </a:lvl1pPr>
          </a:lstStyle>
          <a:p>
            <a:r>
              <a:rPr lang="es-ES_tradnl" dirty="0" smtClean="0"/>
              <a:t>Clic para editar título</a:t>
            </a:r>
            <a:endParaRPr lang="es-ES" dirty="0"/>
          </a:p>
        </p:txBody>
      </p:sp>
      <p:sp>
        <p:nvSpPr>
          <p:cNvPr id="3" name="Marcador de contenido 2"/>
          <p:cNvSpPr>
            <a:spLocks noGrp="1"/>
          </p:cNvSpPr>
          <p:nvPr>
            <p:ph idx="1"/>
          </p:nvPr>
        </p:nvSpPr>
        <p:spPr/>
        <p:txBody>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4" name="Marcador de fecha 3"/>
          <p:cNvSpPr>
            <a:spLocks noGrp="1"/>
          </p:cNvSpPr>
          <p:nvPr>
            <p:ph type="dt" sz="half" idx="10"/>
          </p:nvPr>
        </p:nvSpPr>
        <p:spPr/>
        <p:txBody>
          <a:bodyPr/>
          <a:lstStyle/>
          <a:p>
            <a:fld id="{1DF05038-46AE-E54B-9A8F-9C14E4EE0735}" type="datetimeFigureOut">
              <a:rPr lang="es-ES" smtClean="0"/>
              <a:pPr/>
              <a:t>08/08/2018</a:t>
            </a:fld>
            <a:endParaRPr lang="es-ES"/>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4E3EADA8-29E0-AD46-A963-3711A6D9CF5F}"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207147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a:prstGeom prst="rect">
            <a:avLst/>
          </a:prstGeom>
        </p:spPr>
        <p:txBody>
          <a:bodyPr anchor="t"/>
          <a:lstStyle>
            <a:lvl1pPr algn="l">
              <a:defRPr sz="4000" b="1" cap="all">
                <a:latin typeface="Verdana"/>
                <a:cs typeface="Verdana"/>
              </a:defRPr>
            </a:lvl1pPr>
          </a:lstStyle>
          <a:p>
            <a:r>
              <a:rPr lang="es-ES_tradnl" dirty="0" smtClean="0"/>
              <a:t>Clic para editar título</a:t>
            </a:r>
            <a:endParaRPr lang="es-ES" dirty="0"/>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dirty="0" smtClean="0"/>
              <a:t>Haga clic para modificar el estilo de texto del patrón</a:t>
            </a:r>
          </a:p>
        </p:txBody>
      </p:sp>
      <p:sp>
        <p:nvSpPr>
          <p:cNvPr id="4" name="Marcador de fecha 3"/>
          <p:cNvSpPr>
            <a:spLocks noGrp="1"/>
          </p:cNvSpPr>
          <p:nvPr>
            <p:ph type="dt" sz="half" idx="10"/>
          </p:nvPr>
        </p:nvSpPr>
        <p:spPr/>
        <p:txBody>
          <a:bodyPr/>
          <a:lstStyle/>
          <a:p>
            <a:fld id="{1DF05038-46AE-E54B-9A8F-9C14E4EE0735}" type="datetimeFigureOut">
              <a:rPr lang="es-ES" smtClean="0"/>
              <a:pPr/>
              <a:t>08/08/2018</a:t>
            </a:fld>
            <a:endParaRPr lang="es-ES"/>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4E3EADA8-29E0-AD46-A963-3711A6D9CF5F}"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3180041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5" name="Marcador de fecha 4"/>
          <p:cNvSpPr>
            <a:spLocks noGrp="1"/>
          </p:cNvSpPr>
          <p:nvPr>
            <p:ph type="dt" sz="half" idx="10"/>
          </p:nvPr>
        </p:nvSpPr>
        <p:spPr/>
        <p:txBody>
          <a:bodyPr/>
          <a:lstStyle/>
          <a:p>
            <a:fld id="{1DF05038-46AE-E54B-9A8F-9C14E4EE0735}" type="datetimeFigureOut">
              <a:rPr lang="es-ES" smtClean="0"/>
              <a:pPr/>
              <a:t>08/08/2018</a:t>
            </a:fld>
            <a:endParaRPr lang="es-ES"/>
          </a:p>
        </p:txBody>
      </p:sp>
      <p:sp>
        <p:nvSpPr>
          <p:cNvPr id="6" name="Marcador de pie de página 5"/>
          <p:cNvSpPr>
            <a:spLocks noGrp="1"/>
          </p:cNvSpPr>
          <p:nvPr>
            <p:ph type="ftr" sz="quarter" idx="11"/>
          </p:nvPr>
        </p:nvSpPr>
        <p:spPr/>
        <p:txBody>
          <a:bodyPr/>
          <a:lstStyle/>
          <a:p>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4E3EADA8-29E0-AD46-A963-3711A6D9CF5F}"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87756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dirty="0"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dirty="0"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1DF05038-46AE-E54B-9A8F-9C14E4EE0735}" type="datetimeFigureOut">
              <a:rPr lang="es-ES" smtClean="0"/>
              <a:pPr/>
              <a:t>08/08/2018</a:t>
            </a:fld>
            <a:endParaRPr lang="es-ES"/>
          </a:p>
        </p:txBody>
      </p:sp>
      <p:sp>
        <p:nvSpPr>
          <p:cNvPr id="8" name="Marcador de pie de página 7"/>
          <p:cNvSpPr>
            <a:spLocks noGrp="1"/>
          </p:cNvSpPr>
          <p:nvPr>
            <p:ph type="ftr" sz="quarter" idx="11"/>
          </p:nvPr>
        </p:nvSpPr>
        <p:spPr/>
        <p:txBody>
          <a:bodyPr/>
          <a:lstStyle/>
          <a:p>
            <a:endParaRPr lang="es-ES">
              <a:solidFill>
                <a:prstClr val="black">
                  <a:tint val="75000"/>
                </a:prstClr>
              </a:solidFill>
            </a:endParaRPr>
          </a:p>
        </p:txBody>
      </p:sp>
      <p:sp>
        <p:nvSpPr>
          <p:cNvPr id="9" name="Marcador de número de diapositiva 8"/>
          <p:cNvSpPr>
            <a:spLocks noGrp="1"/>
          </p:cNvSpPr>
          <p:nvPr>
            <p:ph type="sldNum" sz="quarter" idx="12"/>
          </p:nvPr>
        </p:nvSpPr>
        <p:spPr/>
        <p:txBody>
          <a:bodyPr/>
          <a:lstStyle/>
          <a:p>
            <a:fld id="{4E3EADA8-29E0-AD46-A963-3711A6D9CF5F}"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30406821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1124744"/>
            <a:ext cx="8229600" cy="1143000"/>
          </a:xfrm>
          <a:prstGeom prst="rect">
            <a:avLst/>
          </a:prstGeom>
        </p:spPr>
        <p:txBody>
          <a:bodyPr/>
          <a:lstStyle>
            <a:lvl1pPr>
              <a:defRPr b="1">
                <a:latin typeface="Verdana"/>
                <a:cs typeface="Verdana"/>
              </a:defRPr>
            </a:lvl1pPr>
          </a:lstStyle>
          <a:p>
            <a:r>
              <a:rPr lang="es-ES_tradnl" dirty="0" smtClean="0"/>
              <a:t>Clic para editar título</a:t>
            </a:r>
            <a:endParaRPr lang="es-ES" dirty="0"/>
          </a:p>
        </p:txBody>
      </p:sp>
      <p:sp>
        <p:nvSpPr>
          <p:cNvPr id="3" name="Marcador de fecha 2"/>
          <p:cNvSpPr>
            <a:spLocks noGrp="1"/>
          </p:cNvSpPr>
          <p:nvPr>
            <p:ph type="dt" sz="half" idx="10"/>
          </p:nvPr>
        </p:nvSpPr>
        <p:spPr/>
        <p:txBody>
          <a:bodyPr/>
          <a:lstStyle/>
          <a:p>
            <a:fld id="{1DF05038-46AE-E54B-9A8F-9C14E4EE0735}" type="datetimeFigureOut">
              <a:rPr lang="es-ES" smtClean="0"/>
              <a:pPr/>
              <a:t>08/08/2018</a:t>
            </a:fld>
            <a:endParaRPr lang="es-ES"/>
          </a:p>
        </p:txBody>
      </p:sp>
      <p:sp>
        <p:nvSpPr>
          <p:cNvPr id="4" name="Marcador de pie de página 3"/>
          <p:cNvSpPr>
            <a:spLocks noGrp="1"/>
          </p:cNvSpPr>
          <p:nvPr>
            <p:ph type="ftr" sz="quarter" idx="11"/>
          </p:nvPr>
        </p:nvSpPr>
        <p:spPr/>
        <p:txBody>
          <a:bodyPr/>
          <a:lstStyle/>
          <a:p>
            <a:endParaRPr lang="es-ES">
              <a:solidFill>
                <a:prstClr val="black">
                  <a:tint val="75000"/>
                </a:prstClr>
              </a:solidFill>
            </a:endParaRPr>
          </a:p>
        </p:txBody>
      </p:sp>
      <p:sp>
        <p:nvSpPr>
          <p:cNvPr id="5" name="Marcador de número de diapositiva 4"/>
          <p:cNvSpPr>
            <a:spLocks noGrp="1"/>
          </p:cNvSpPr>
          <p:nvPr>
            <p:ph type="sldNum" sz="quarter" idx="12"/>
          </p:nvPr>
        </p:nvSpPr>
        <p:spPr/>
        <p:txBody>
          <a:bodyPr/>
          <a:lstStyle/>
          <a:p>
            <a:fld id="{4E3EADA8-29E0-AD46-A963-3711A6D9CF5F}"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40428322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1DF05038-46AE-E54B-9A8F-9C14E4EE0735}" type="datetimeFigureOut">
              <a:rPr lang="es-ES" smtClean="0"/>
              <a:pPr/>
              <a:t>08/08/2018</a:t>
            </a:fld>
            <a:endParaRPr lang="es-ES"/>
          </a:p>
        </p:txBody>
      </p:sp>
      <p:sp>
        <p:nvSpPr>
          <p:cNvPr id="3" name="Marcador de pie de página 2"/>
          <p:cNvSpPr>
            <a:spLocks noGrp="1"/>
          </p:cNvSpPr>
          <p:nvPr>
            <p:ph type="ftr" sz="quarter" idx="11"/>
          </p:nvPr>
        </p:nvSpPr>
        <p:spPr/>
        <p:txBody>
          <a:bodyPr/>
          <a:lstStyle/>
          <a:p>
            <a:endParaRPr lang="es-ES">
              <a:solidFill>
                <a:prstClr val="black">
                  <a:tint val="75000"/>
                </a:prstClr>
              </a:solidFill>
            </a:endParaRPr>
          </a:p>
        </p:txBody>
      </p:sp>
      <p:sp>
        <p:nvSpPr>
          <p:cNvPr id="4" name="Marcador de número de diapositiva 3"/>
          <p:cNvSpPr>
            <a:spLocks noGrp="1"/>
          </p:cNvSpPr>
          <p:nvPr>
            <p:ph type="sldNum" sz="quarter" idx="12"/>
          </p:nvPr>
        </p:nvSpPr>
        <p:spPr/>
        <p:txBody>
          <a:bodyPr/>
          <a:lstStyle/>
          <a:p>
            <a:fld id="{4E3EADA8-29E0-AD46-A963-3711A6D9CF5F}"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196585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a:prstGeom prst="rect">
            <a:avLst/>
          </a:prstGeom>
        </p:spPr>
        <p:txBody>
          <a:bodyPr anchor="b"/>
          <a:lstStyle>
            <a:lvl1pPr algn="l">
              <a:defRPr sz="2000" b="1">
                <a:latin typeface="Verdana"/>
                <a:cs typeface="Verdana"/>
              </a:defRPr>
            </a:lvl1pPr>
          </a:lstStyle>
          <a:p>
            <a:r>
              <a:rPr lang="es-ES_tradnl" dirty="0" smtClean="0"/>
              <a:t>Clic para editar título</a:t>
            </a:r>
            <a:endParaRPr lang="es-ES" dirty="0"/>
          </a:p>
        </p:txBody>
      </p:sp>
      <p:sp>
        <p:nvSpPr>
          <p:cNvPr id="3" name="Marcador de contenido 2"/>
          <p:cNvSpPr>
            <a:spLocks noGrp="1"/>
          </p:cNvSpPr>
          <p:nvPr>
            <p:ph idx="1"/>
          </p:nvPr>
        </p:nvSpPr>
        <p:spPr>
          <a:xfrm>
            <a:off x="3575050" y="1412776"/>
            <a:ext cx="5111750" cy="47133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dirty="0" smtClean="0"/>
              <a:t>Haga clic para modificar el estilo de texto del patrón</a:t>
            </a:r>
          </a:p>
        </p:txBody>
      </p:sp>
      <p:sp>
        <p:nvSpPr>
          <p:cNvPr id="5" name="Marcador de fecha 4"/>
          <p:cNvSpPr>
            <a:spLocks noGrp="1"/>
          </p:cNvSpPr>
          <p:nvPr>
            <p:ph type="dt" sz="half" idx="10"/>
          </p:nvPr>
        </p:nvSpPr>
        <p:spPr/>
        <p:txBody>
          <a:bodyPr/>
          <a:lstStyle/>
          <a:p>
            <a:fld id="{1DF05038-46AE-E54B-9A8F-9C14E4EE0735}" type="datetimeFigureOut">
              <a:rPr lang="es-ES" smtClean="0"/>
              <a:pPr/>
              <a:t>08/08/2018</a:t>
            </a:fld>
            <a:endParaRPr lang="es-ES"/>
          </a:p>
        </p:txBody>
      </p:sp>
      <p:sp>
        <p:nvSpPr>
          <p:cNvPr id="6" name="Marcador de pie de página 5"/>
          <p:cNvSpPr>
            <a:spLocks noGrp="1"/>
          </p:cNvSpPr>
          <p:nvPr>
            <p:ph type="ftr" sz="quarter" idx="11"/>
          </p:nvPr>
        </p:nvSpPr>
        <p:spPr/>
        <p:txBody>
          <a:bodyPr/>
          <a:lstStyle/>
          <a:p>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4E3EADA8-29E0-AD46-A963-3711A6D9CF5F}"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20741444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2.pn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n 7" descr="Plantilla Institucional-03.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5400"/>
            <a:ext cx="9144000" cy="6803136"/>
          </a:xfrm>
          <a:prstGeom prst="rect">
            <a:avLst/>
          </a:prstGeom>
        </p:spPr>
      </p:pic>
      <p:sp>
        <p:nvSpPr>
          <p:cNvPr id="2" name="Marcador de título 1"/>
          <p:cNvSpPr>
            <a:spLocks noGrp="1"/>
          </p:cNvSpPr>
          <p:nvPr>
            <p:ph type="title"/>
          </p:nvPr>
        </p:nvSpPr>
        <p:spPr>
          <a:xfrm>
            <a:off x="467544" y="2996952"/>
            <a:ext cx="8229600" cy="1143000"/>
          </a:xfrm>
          <a:prstGeom prst="rect">
            <a:avLst/>
          </a:prstGeom>
        </p:spPr>
        <p:txBody>
          <a:bodyPr vert="horz" lIns="91440" tIns="45720" rIns="91440" bIns="45720" rtlCol="0" anchor="ctr">
            <a:normAutofit/>
          </a:bodyPr>
          <a:lstStyle/>
          <a:p>
            <a:r>
              <a:rPr lang="es-ES_tradnl" dirty="0" smtClean="0"/>
              <a:t>Clic para editar título</a:t>
            </a:r>
            <a:endParaRPr lang="es-ES" dirty="0"/>
          </a:p>
        </p:txBody>
      </p:sp>
      <p:sp>
        <p:nvSpPr>
          <p:cNvPr id="4" name="Marcador de fecha 3"/>
          <p:cNvSpPr>
            <a:spLocks noGrp="1"/>
          </p:cNvSpPr>
          <p:nvPr>
            <p:ph type="dt" sz="half" idx="2"/>
          </p:nvPr>
        </p:nvSpPr>
        <p:spPr>
          <a:xfrm>
            <a:off x="457200" y="6520259"/>
            <a:ext cx="2133600" cy="365125"/>
          </a:xfrm>
          <a:prstGeom prst="rect">
            <a:avLst/>
          </a:prstGeom>
        </p:spPr>
        <p:txBody>
          <a:bodyPr vert="horz" lIns="91440" tIns="45720" rIns="91440" bIns="45720" rtlCol="0" anchor="ctr"/>
          <a:lstStyle>
            <a:lvl1pPr algn="l">
              <a:defRPr sz="1200">
                <a:solidFill>
                  <a:srgbClr val="FFFFFF"/>
                </a:solidFill>
              </a:defRPr>
            </a:lvl1pPr>
          </a:lstStyle>
          <a:p>
            <a:fld id="{6F629199-09AB-0641-89DD-2C09FACFAE2D}" type="datetimeFigureOut">
              <a:rPr lang="es-ES" smtClean="0"/>
              <a:pPr/>
              <a:t>08/08/2018</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solidFill>
                <a:prstClr val="black">
                  <a:tint val="75000"/>
                </a:prstClr>
              </a:solidFill>
            </a:endParaRPr>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48BC9E-1ADB-414A-B6F4-1D6750936AA2}"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3363093112"/>
      </p:ext>
    </p:extLst>
  </p:cSld>
  <p:clrMap bg1="lt1" tx1="dk1" bg2="lt2" tx2="dk2" accent1="accent1" accent2="accent2" accent3="accent3" accent4="accent4" accent5="accent5" accent6="accent6" hlink="hlink" folHlink="folHlink"/>
  <p:sldLayoutIdLst>
    <p:sldLayoutId id="2147483663" r:id="rId1"/>
  </p:sldLayoutIdLst>
  <p:timing>
    <p:tnLst>
      <p:par>
        <p:cTn id="1" dur="indefinite" restart="never" nodeType="tmRoot"/>
      </p:par>
    </p:tnLst>
  </p:timing>
  <p:txStyles>
    <p:titleStyle>
      <a:lvl1pPr algn="ctr" defTabSz="457200" rtl="0" eaLnBrk="1" latinLnBrk="0" hangingPunct="1">
        <a:spcBef>
          <a:spcPct val="0"/>
        </a:spcBef>
        <a:buNone/>
        <a:defRPr sz="4800" b="1" kern="1200">
          <a:solidFill>
            <a:srgbClr val="FFFFFF"/>
          </a:solidFill>
          <a:latin typeface="Verdana"/>
          <a:ea typeface="+mj-ea"/>
          <a:cs typeface="Verdana"/>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n 7" descr="Plantilla Institucional-01.pn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25400"/>
            <a:ext cx="9144000" cy="6803136"/>
          </a:xfrm>
          <a:prstGeom prst="rect">
            <a:avLst/>
          </a:prstGeom>
        </p:spPr>
      </p:pic>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4" name="Marcador de fecha 3"/>
          <p:cNvSpPr>
            <a:spLocks noGrp="1"/>
          </p:cNvSpPr>
          <p:nvPr>
            <p:ph type="dt" sz="half" idx="2"/>
          </p:nvPr>
        </p:nvSpPr>
        <p:spPr>
          <a:xfrm>
            <a:off x="457200" y="6525344"/>
            <a:ext cx="2133600" cy="365125"/>
          </a:xfrm>
          <a:prstGeom prst="rect">
            <a:avLst/>
          </a:prstGeom>
        </p:spPr>
        <p:txBody>
          <a:bodyPr vert="horz" lIns="91440" tIns="45720" rIns="91440" bIns="45720" rtlCol="0" anchor="ctr"/>
          <a:lstStyle>
            <a:lvl1pPr algn="l">
              <a:defRPr sz="1200">
                <a:solidFill>
                  <a:srgbClr val="FFFFFF"/>
                </a:solidFill>
              </a:defRPr>
            </a:lvl1pPr>
          </a:lstStyle>
          <a:p>
            <a:fld id="{1DF05038-46AE-E54B-9A8F-9C14E4EE0735}" type="datetimeFigureOut">
              <a:rPr lang="es-ES" smtClean="0"/>
              <a:pPr/>
              <a:t>08/08/2018</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solidFill>
                <a:prstClr val="black">
                  <a:tint val="75000"/>
                </a:prstClr>
              </a:solidFill>
            </a:endParaRPr>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3EADA8-29E0-AD46-A963-3711A6D9CF5F}"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737915865"/>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Verdana"/>
          <a:ea typeface="+mn-ea"/>
          <a:cs typeface="Verdana"/>
        </a:defRPr>
      </a:lvl1pPr>
      <a:lvl2pPr marL="742950" indent="-285750" algn="l" defTabSz="457200" rtl="0" eaLnBrk="1" latinLnBrk="0" hangingPunct="1">
        <a:spcBef>
          <a:spcPct val="20000"/>
        </a:spcBef>
        <a:buFont typeface="Arial"/>
        <a:buChar char="–"/>
        <a:defRPr sz="2800" kern="1200">
          <a:solidFill>
            <a:schemeClr val="tx1"/>
          </a:solidFill>
          <a:latin typeface="Verdana"/>
          <a:ea typeface="+mn-ea"/>
          <a:cs typeface="Verdana"/>
        </a:defRPr>
      </a:lvl2pPr>
      <a:lvl3pPr marL="1143000" indent="-228600" algn="l" defTabSz="457200" rtl="0" eaLnBrk="1" latinLnBrk="0" hangingPunct="1">
        <a:spcBef>
          <a:spcPct val="20000"/>
        </a:spcBef>
        <a:buFont typeface="Arial"/>
        <a:buChar char="•"/>
        <a:defRPr sz="2400" kern="1200">
          <a:solidFill>
            <a:schemeClr val="tx1"/>
          </a:solidFill>
          <a:latin typeface="Verdana"/>
          <a:ea typeface="+mn-ea"/>
          <a:cs typeface="Verdana"/>
        </a:defRPr>
      </a:lvl3pPr>
      <a:lvl4pPr marL="1600200" indent="-228600" algn="l" defTabSz="457200" rtl="0" eaLnBrk="1" latinLnBrk="0" hangingPunct="1">
        <a:spcBef>
          <a:spcPct val="20000"/>
        </a:spcBef>
        <a:buFont typeface="Arial"/>
        <a:buChar char="–"/>
        <a:defRPr sz="2000" kern="1200">
          <a:solidFill>
            <a:schemeClr val="tx1"/>
          </a:solidFill>
          <a:latin typeface="Verdana"/>
          <a:ea typeface="+mn-ea"/>
          <a:cs typeface="Verdana"/>
        </a:defRPr>
      </a:lvl4pPr>
      <a:lvl5pPr marL="2057400" indent="-228600" algn="l" defTabSz="457200" rtl="0" eaLnBrk="1" latinLnBrk="0" hangingPunct="1">
        <a:spcBef>
          <a:spcPct val="20000"/>
        </a:spcBef>
        <a:buFont typeface="Arial"/>
        <a:buChar char="»"/>
        <a:defRPr sz="2000" kern="1200">
          <a:solidFill>
            <a:schemeClr val="tx1"/>
          </a:solidFill>
          <a:latin typeface="Verdana"/>
          <a:ea typeface="+mn-ea"/>
          <a:cs typeface="Verdan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4 CuadroTexto"/>
          <p:cNvSpPr txBox="1"/>
          <p:nvPr/>
        </p:nvSpPr>
        <p:spPr>
          <a:xfrm>
            <a:off x="179512" y="2989401"/>
            <a:ext cx="8856984" cy="1015663"/>
          </a:xfrm>
          <a:prstGeom prst="rect">
            <a:avLst/>
          </a:prstGeom>
          <a:noFill/>
        </p:spPr>
        <p:txBody>
          <a:bodyPr wrap="square" rtlCol="0">
            <a:spAutoFit/>
          </a:bodyPr>
          <a:lstStyle/>
          <a:p>
            <a:pPr algn="ctr" fontAlgn="base"/>
            <a:r>
              <a:rPr lang="es-CO" sz="2000" b="1" dirty="0" smtClean="0">
                <a:solidFill>
                  <a:schemeClr val="bg1"/>
                </a:solidFill>
                <a:latin typeface="Arial" panose="020B0604020202020204" pitchFamily="34" charset="0"/>
                <a:cs typeface="Arial" panose="020B0604020202020204" pitchFamily="34" charset="0"/>
              </a:rPr>
              <a:t>FORMACIÓN DE CAPITAL HUMANO DE ALTO NIVEL PARA LAS REGIONES-CAUCA PARA DOCENTES DE ESTABLECIMIENTOS EDUCATIVOS OFICIALES DEL CAUCA</a:t>
            </a:r>
            <a:endParaRPr lang="es-CO" sz="2000" b="1" dirty="0">
              <a:solidFill>
                <a:schemeClr val="bg1"/>
              </a:solidFill>
              <a:latin typeface="Arial" panose="020B0604020202020204" pitchFamily="34" charset="0"/>
              <a:cs typeface="Arial" panose="020B0604020202020204" pitchFamily="34" charset="0"/>
            </a:endParaRPr>
          </a:p>
        </p:txBody>
      </p:sp>
      <p:sp>
        <p:nvSpPr>
          <p:cNvPr id="6" name="1 CuadroTexto"/>
          <p:cNvSpPr txBox="1"/>
          <p:nvPr/>
        </p:nvSpPr>
        <p:spPr>
          <a:xfrm>
            <a:off x="5580112" y="5872944"/>
            <a:ext cx="3456384" cy="600164"/>
          </a:xfrm>
          <a:prstGeom prst="rect">
            <a:avLst/>
          </a:prstGeom>
          <a:noFill/>
        </p:spPr>
        <p:txBody>
          <a:bodyPr wrap="square" rtlCol="0">
            <a:spAutoFit/>
          </a:bodyPr>
          <a:lstStyle/>
          <a:p>
            <a:pPr algn="r"/>
            <a:r>
              <a:rPr lang="es-CO" sz="1100" b="1" i="1" dirty="0" smtClean="0">
                <a:latin typeface="Arial" panose="020B0604020202020204" pitchFamily="34" charset="0"/>
                <a:cs typeface="Arial" panose="020B0604020202020204" pitchFamily="34" charset="0"/>
              </a:rPr>
              <a:t>Código M301PR01F08</a:t>
            </a:r>
          </a:p>
          <a:p>
            <a:pPr algn="r"/>
            <a:r>
              <a:rPr lang="es-CO" sz="1100" b="1" i="1" dirty="0" smtClean="0">
                <a:latin typeface="Arial" panose="020B0604020202020204" pitchFamily="34" charset="0"/>
                <a:cs typeface="Arial" panose="020B0604020202020204" pitchFamily="34" charset="0"/>
              </a:rPr>
              <a:t>Versión: 01</a:t>
            </a:r>
          </a:p>
          <a:p>
            <a:pPr algn="r"/>
            <a:r>
              <a:rPr lang="es-CO" sz="1100" b="1" i="1" dirty="0" smtClean="0">
                <a:latin typeface="Arial" panose="020B0604020202020204" pitchFamily="34" charset="0"/>
                <a:cs typeface="Arial" panose="020B0604020202020204" pitchFamily="34" charset="0"/>
              </a:rPr>
              <a:t>Fecha: 2015-04-21</a:t>
            </a:r>
            <a:endParaRPr lang="en-US" sz="1100" b="1" i="1" dirty="0">
              <a:latin typeface="Arial" panose="020B0604020202020204" pitchFamily="34" charset="0"/>
              <a:cs typeface="Arial" panose="020B0604020202020204" pitchFamily="34" charset="0"/>
            </a:endParaRPr>
          </a:p>
        </p:txBody>
      </p:sp>
      <p:pic>
        <p:nvPicPr>
          <p:cNvPr id="2" name="Imagen 1"/>
          <p:cNvPicPr>
            <a:picLocks noChangeAspect="1"/>
          </p:cNvPicPr>
          <p:nvPr/>
        </p:nvPicPr>
        <p:blipFill rotWithShape="1">
          <a:blip r:embed="rId2"/>
          <a:srcRect l="54337" t="46200" r="29912" b="26500"/>
          <a:stretch/>
        </p:blipFill>
        <p:spPr>
          <a:xfrm>
            <a:off x="395536" y="188640"/>
            <a:ext cx="2016224" cy="1965818"/>
          </a:xfrm>
          <a:prstGeom prst="rect">
            <a:avLst/>
          </a:prstGeom>
        </p:spPr>
      </p:pic>
    </p:spTree>
    <p:extLst>
      <p:ext uri="{BB962C8B-B14F-4D97-AF65-F5344CB8AC3E}">
        <p14:creationId xmlns:p14="http://schemas.microsoft.com/office/powerpoint/2010/main" val="40563054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p:cNvSpPr txBox="1"/>
          <p:nvPr/>
        </p:nvSpPr>
        <p:spPr>
          <a:xfrm>
            <a:off x="251520" y="321172"/>
            <a:ext cx="4680520" cy="430887"/>
          </a:xfrm>
          <a:prstGeom prst="rect">
            <a:avLst/>
          </a:prstGeom>
          <a:solidFill>
            <a:srgbClr val="1E7D82"/>
          </a:solidFill>
        </p:spPr>
        <p:txBody>
          <a:bodyPr wrap="square" rtlCol="0">
            <a:spAutoFit/>
          </a:bodyPr>
          <a:lstStyle/>
          <a:p>
            <a:r>
              <a:rPr lang="en-US"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PROPUESTA DE INVESTIGACIÓN </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 name="Rectángulo 1"/>
          <p:cNvSpPr/>
          <p:nvPr/>
        </p:nvSpPr>
        <p:spPr>
          <a:xfrm>
            <a:off x="3752968" y="1149751"/>
            <a:ext cx="1569660" cy="369332"/>
          </a:xfrm>
          <a:prstGeom prst="rect">
            <a:avLst/>
          </a:prstGeom>
        </p:spPr>
        <p:txBody>
          <a:bodyPr wrap="none">
            <a:spAutoFit/>
          </a:bodyPr>
          <a:lstStyle/>
          <a:p>
            <a:pPr lvl="0"/>
            <a:r>
              <a:rPr lang="es-CO" b="1" dirty="0" smtClean="0">
                <a:latin typeface="Arial" panose="020B0604020202020204" pitchFamily="34" charset="0"/>
                <a:cs typeface="Arial" panose="020B0604020202020204" pitchFamily="34" charset="0"/>
              </a:rPr>
              <a:t>CONTENIDO</a:t>
            </a:r>
            <a:endParaRPr lang="es-CO" dirty="0">
              <a:latin typeface="Arial" panose="020B0604020202020204" pitchFamily="34" charset="0"/>
              <a:cs typeface="Arial" panose="020B0604020202020204" pitchFamily="34" charset="0"/>
            </a:endParaRPr>
          </a:p>
        </p:txBody>
      </p:sp>
      <p:sp>
        <p:nvSpPr>
          <p:cNvPr id="5" name="Rectángulo 4"/>
          <p:cNvSpPr/>
          <p:nvPr/>
        </p:nvSpPr>
        <p:spPr>
          <a:xfrm>
            <a:off x="685370" y="5135656"/>
            <a:ext cx="7704855" cy="646331"/>
          </a:xfrm>
          <a:prstGeom prst="rect">
            <a:avLst/>
          </a:prstGeom>
        </p:spPr>
        <p:txBody>
          <a:bodyPr wrap="square">
            <a:spAutoFit/>
          </a:bodyPr>
          <a:lstStyle/>
          <a:p>
            <a:pPr lvl="0" algn="just"/>
            <a:r>
              <a:rPr lang="es-CO" sz="1200" dirty="0">
                <a:latin typeface="Arial" panose="020B0604020202020204" pitchFamily="34" charset="0"/>
                <a:ea typeface="Wingdings" panose="05000000000000000000" pitchFamily="2" charset="2"/>
                <a:cs typeface="Wingdings" panose="05000000000000000000" pitchFamily="2" charset="2"/>
              </a:rPr>
              <a:t>La propuesta deberá ser presentada en formato de letra ARIAL 11 puntos; a doble espacio y de una </a:t>
            </a:r>
            <a:r>
              <a:rPr lang="es-CO" sz="1200" b="1" u="sng" dirty="0">
                <a:latin typeface="Arial" panose="020B0604020202020204" pitchFamily="34" charset="0"/>
                <a:ea typeface="Wingdings" panose="05000000000000000000" pitchFamily="2" charset="2"/>
                <a:cs typeface="Wingdings" panose="05000000000000000000" pitchFamily="2" charset="2"/>
              </a:rPr>
              <a:t>extensión máxima de 2500 palabras o de 5 páginas </a:t>
            </a:r>
            <a:r>
              <a:rPr lang="es-CO" sz="1200" dirty="0">
                <a:latin typeface="Arial" panose="020B0604020202020204" pitchFamily="34" charset="0"/>
                <a:ea typeface="Wingdings" panose="05000000000000000000" pitchFamily="2" charset="2"/>
                <a:cs typeface="Wingdings" panose="05000000000000000000" pitchFamily="2" charset="2"/>
              </a:rPr>
              <a:t>(las referencias bibliográficas no se incluyen en dicha extensión y se recomienda usar el sistema de citación APA, 6ª Ed).</a:t>
            </a:r>
            <a:endParaRPr lang="es-CO" sz="1200" dirty="0">
              <a:effectLst/>
              <a:latin typeface="Wingdings" panose="05000000000000000000" pitchFamily="2" charset="2"/>
              <a:ea typeface="Wingdings" panose="05000000000000000000" pitchFamily="2" charset="2"/>
              <a:cs typeface="Wingdings" panose="05000000000000000000" pitchFamily="2" charset="2"/>
            </a:endParaRPr>
          </a:p>
        </p:txBody>
      </p:sp>
      <p:grpSp>
        <p:nvGrpSpPr>
          <p:cNvPr id="6" name="Grupo 5"/>
          <p:cNvGrpSpPr/>
          <p:nvPr/>
        </p:nvGrpSpPr>
        <p:grpSpPr>
          <a:xfrm>
            <a:off x="1043608" y="1820910"/>
            <a:ext cx="6988381" cy="2887980"/>
            <a:chOff x="149971" y="432051"/>
            <a:chExt cx="6988381" cy="2950791"/>
          </a:xfrm>
        </p:grpSpPr>
        <p:sp>
          <p:nvSpPr>
            <p:cNvPr id="7" name="Rectángulo 6"/>
            <p:cNvSpPr/>
            <p:nvPr/>
          </p:nvSpPr>
          <p:spPr>
            <a:xfrm>
              <a:off x="149971" y="432051"/>
              <a:ext cx="6988381" cy="2950791"/>
            </a:xfrm>
            <a:prstGeom prst="rect">
              <a:avLst/>
            </a:prstGeom>
            <a:ln>
              <a:solidFill>
                <a:srgbClr val="1F8085"/>
              </a:solidFill>
            </a:ln>
          </p:spPr>
          <p:style>
            <a:lnRef idx="2">
              <a:schemeClr val="accent1"/>
            </a:lnRef>
            <a:fillRef idx="1">
              <a:schemeClr val="lt1"/>
            </a:fillRef>
            <a:effectRef idx="0">
              <a:schemeClr val="accent1"/>
            </a:effectRef>
            <a:fontRef idx="minor">
              <a:schemeClr val="dk1"/>
            </a:fontRef>
          </p:style>
        </p:sp>
        <p:sp>
          <p:nvSpPr>
            <p:cNvPr id="8" name="Rectángulo 7"/>
            <p:cNvSpPr/>
            <p:nvPr/>
          </p:nvSpPr>
          <p:spPr>
            <a:xfrm>
              <a:off x="149971" y="432051"/>
              <a:ext cx="6988381" cy="295079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72000" tIns="72000" rIns="72000" bIns="72000" numCol="1" spcCol="1270" anchor="ctr" anchorCtr="0">
              <a:noAutofit/>
            </a:bodyPr>
            <a:lstStyle/>
            <a:p>
              <a:endParaRPr lang="es-CO" sz="1400" dirty="0">
                <a:solidFill>
                  <a:schemeClr val="tx1"/>
                </a:solidFill>
                <a:latin typeface="Arial" panose="020B0604020202020204" pitchFamily="34" charset="0"/>
                <a:cs typeface="Arial" panose="020B0604020202020204" pitchFamily="34" charset="0"/>
              </a:endParaRPr>
            </a:p>
            <a:p>
              <a:pPr marL="342900" lvl="0" indent="-342900" algn="just">
                <a:buFont typeface="Symbol" panose="05050102010706020507" pitchFamily="18" charset="2"/>
                <a:buChar char=""/>
              </a:pPr>
              <a:r>
                <a:rPr lang="es-CO" sz="1400" dirty="0">
                  <a:latin typeface="Arial" panose="020B0604020202020204" pitchFamily="34" charset="0"/>
                  <a:ea typeface="Wingdings" panose="05000000000000000000" pitchFamily="2" charset="2"/>
                  <a:cs typeface="Wingdings" panose="05000000000000000000" pitchFamily="2" charset="2"/>
                </a:rPr>
                <a:t>Nombre del candidato y el número de documento de identidad</a:t>
              </a:r>
              <a:endParaRPr lang="es-CO" sz="1050" dirty="0">
                <a:latin typeface="Wingdings" panose="05000000000000000000" pitchFamily="2" charset="2"/>
                <a:ea typeface="Wingdings" panose="05000000000000000000" pitchFamily="2" charset="2"/>
                <a:cs typeface="Wingdings" panose="05000000000000000000" pitchFamily="2" charset="2"/>
              </a:endParaRPr>
            </a:p>
            <a:p>
              <a:pPr marL="342900" lvl="0" indent="-342900" algn="just">
                <a:buFont typeface="Symbol" panose="05050102010706020507" pitchFamily="18" charset="2"/>
                <a:buChar char=""/>
              </a:pPr>
              <a:r>
                <a:rPr lang="es-CO" sz="1400" dirty="0">
                  <a:latin typeface="Arial" panose="020B0604020202020204" pitchFamily="34" charset="0"/>
                  <a:ea typeface="Wingdings" panose="05000000000000000000" pitchFamily="2" charset="2"/>
                  <a:cs typeface="Wingdings" panose="05000000000000000000" pitchFamily="2" charset="2"/>
                </a:rPr>
                <a:t>Título de la propuesta</a:t>
              </a:r>
              <a:endParaRPr lang="es-CO" sz="1050" dirty="0">
                <a:latin typeface="Wingdings" panose="05000000000000000000" pitchFamily="2" charset="2"/>
                <a:ea typeface="Wingdings" panose="05000000000000000000" pitchFamily="2" charset="2"/>
                <a:cs typeface="Wingdings" panose="05000000000000000000" pitchFamily="2" charset="2"/>
              </a:endParaRPr>
            </a:p>
            <a:p>
              <a:pPr marL="342900" lvl="0" indent="-342900" algn="just">
                <a:buFont typeface="Symbol" panose="05050102010706020507" pitchFamily="18" charset="2"/>
                <a:buChar char=""/>
              </a:pPr>
              <a:r>
                <a:rPr lang="es-CO" sz="1400" dirty="0" smtClean="0">
                  <a:latin typeface="Arial" panose="020B0604020202020204" pitchFamily="34" charset="0"/>
                  <a:ea typeface="Wingdings" panose="05000000000000000000" pitchFamily="2" charset="2"/>
                  <a:cs typeface="Wingdings" panose="05000000000000000000" pitchFamily="2" charset="2"/>
                </a:rPr>
                <a:t>Foco priorizado</a:t>
              </a:r>
              <a:endParaRPr lang="es-CO" sz="1050" dirty="0">
                <a:latin typeface="Wingdings" panose="05000000000000000000" pitchFamily="2" charset="2"/>
                <a:ea typeface="Wingdings" panose="05000000000000000000" pitchFamily="2" charset="2"/>
                <a:cs typeface="Wingdings" panose="05000000000000000000" pitchFamily="2" charset="2"/>
              </a:endParaRPr>
            </a:p>
            <a:p>
              <a:pPr marL="342900" lvl="0" indent="-342900" algn="just">
                <a:buFont typeface="Symbol" panose="05050102010706020507" pitchFamily="18" charset="2"/>
                <a:buChar char=""/>
              </a:pPr>
              <a:r>
                <a:rPr lang="es-CO" sz="1400" dirty="0">
                  <a:latin typeface="Arial" panose="020B0604020202020204" pitchFamily="34" charset="0"/>
                  <a:ea typeface="Wingdings" panose="05000000000000000000" pitchFamily="2" charset="2"/>
                  <a:cs typeface="Wingdings" panose="05000000000000000000" pitchFamily="2" charset="2"/>
                </a:rPr>
                <a:t>Planteamiento de la pregunta de investigación</a:t>
              </a:r>
              <a:endParaRPr lang="es-CO" sz="1050" dirty="0">
                <a:latin typeface="Wingdings" panose="05000000000000000000" pitchFamily="2" charset="2"/>
                <a:ea typeface="Wingdings" panose="05000000000000000000" pitchFamily="2" charset="2"/>
                <a:cs typeface="Wingdings" panose="05000000000000000000" pitchFamily="2" charset="2"/>
              </a:endParaRPr>
            </a:p>
            <a:p>
              <a:pPr marL="342900" lvl="0" indent="-342900" algn="just">
                <a:buFont typeface="Symbol" panose="05050102010706020507" pitchFamily="18" charset="2"/>
                <a:buChar char=""/>
              </a:pPr>
              <a:r>
                <a:rPr lang="es-CO" sz="1400" dirty="0">
                  <a:latin typeface="Arial" panose="020B0604020202020204" pitchFamily="34" charset="0"/>
                  <a:ea typeface="Wingdings" panose="05000000000000000000" pitchFamily="2" charset="2"/>
                  <a:cs typeface="Wingdings" panose="05000000000000000000" pitchFamily="2" charset="2"/>
                </a:rPr>
                <a:t>Justificación</a:t>
              </a:r>
              <a:endParaRPr lang="es-CO" sz="1050" dirty="0">
                <a:latin typeface="Wingdings" panose="05000000000000000000" pitchFamily="2" charset="2"/>
                <a:ea typeface="Wingdings" panose="05000000000000000000" pitchFamily="2" charset="2"/>
                <a:cs typeface="Wingdings" panose="05000000000000000000" pitchFamily="2" charset="2"/>
              </a:endParaRPr>
            </a:p>
            <a:p>
              <a:pPr marL="342900" lvl="0" indent="-342900" algn="just">
                <a:buFont typeface="Symbol" panose="05050102010706020507" pitchFamily="18" charset="2"/>
                <a:buChar char=""/>
              </a:pPr>
              <a:r>
                <a:rPr lang="es-CO" sz="1400" dirty="0">
                  <a:latin typeface="Arial" panose="020B0604020202020204" pitchFamily="34" charset="0"/>
                  <a:ea typeface="Wingdings" panose="05000000000000000000" pitchFamily="2" charset="2"/>
                  <a:cs typeface="Wingdings" panose="05000000000000000000" pitchFamily="2" charset="2"/>
                </a:rPr>
                <a:t>Marco </a:t>
              </a:r>
              <a:r>
                <a:rPr lang="es-CO" sz="1400" dirty="0" smtClean="0">
                  <a:latin typeface="Arial" panose="020B0604020202020204" pitchFamily="34" charset="0"/>
                  <a:ea typeface="Wingdings" panose="05000000000000000000" pitchFamily="2" charset="2"/>
                  <a:cs typeface="Wingdings" panose="05000000000000000000" pitchFamily="2" charset="2"/>
                </a:rPr>
                <a:t>conceptual</a:t>
              </a:r>
            </a:p>
            <a:p>
              <a:pPr marL="342900" lvl="0" indent="-342900" algn="just">
                <a:buFont typeface="Symbol" panose="05050102010706020507" pitchFamily="18" charset="2"/>
                <a:buChar char=""/>
              </a:pPr>
              <a:r>
                <a:rPr lang="es-CO" sz="1400" dirty="0" smtClean="0">
                  <a:latin typeface="Arial" panose="020B0604020202020204" pitchFamily="34" charset="0"/>
                  <a:ea typeface="Wingdings" panose="05000000000000000000" pitchFamily="2" charset="2"/>
                  <a:cs typeface="Wingdings" panose="05000000000000000000" pitchFamily="2" charset="2"/>
                </a:rPr>
                <a:t>Estado del arte</a:t>
              </a:r>
              <a:endParaRPr lang="es-CO" sz="1050" dirty="0">
                <a:latin typeface="Wingdings" panose="05000000000000000000" pitchFamily="2" charset="2"/>
                <a:ea typeface="Wingdings" panose="05000000000000000000" pitchFamily="2" charset="2"/>
                <a:cs typeface="Wingdings" panose="05000000000000000000" pitchFamily="2" charset="2"/>
              </a:endParaRPr>
            </a:p>
            <a:p>
              <a:pPr marL="342900" lvl="0" indent="-342900" algn="just">
                <a:buFont typeface="Symbol" panose="05050102010706020507" pitchFamily="18" charset="2"/>
                <a:buChar char=""/>
              </a:pPr>
              <a:r>
                <a:rPr lang="es-CO" sz="1400" dirty="0">
                  <a:latin typeface="Arial" panose="020B0604020202020204" pitchFamily="34" charset="0"/>
                  <a:ea typeface="Wingdings" panose="05000000000000000000" pitchFamily="2" charset="2"/>
                  <a:cs typeface="Wingdings" panose="05000000000000000000" pitchFamily="2" charset="2"/>
                </a:rPr>
                <a:t>Objetivo general</a:t>
              </a:r>
              <a:endParaRPr lang="es-CO" sz="1050" dirty="0">
                <a:latin typeface="Wingdings" panose="05000000000000000000" pitchFamily="2" charset="2"/>
                <a:ea typeface="Wingdings" panose="05000000000000000000" pitchFamily="2" charset="2"/>
                <a:cs typeface="Wingdings" panose="05000000000000000000" pitchFamily="2" charset="2"/>
              </a:endParaRPr>
            </a:p>
            <a:p>
              <a:pPr marL="342900" lvl="0" indent="-342900" algn="just">
                <a:buFont typeface="Symbol" panose="05050102010706020507" pitchFamily="18" charset="2"/>
                <a:buChar char=""/>
              </a:pPr>
              <a:r>
                <a:rPr lang="es-CO" sz="1400" dirty="0">
                  <a:latin typeface="Arial" panose="020B0604020202020204" pitchFamily="34" charset="0"/>
                  <a:ea typeface="Wingdings" panose="05000000000000000000" pitchFamily="2" charset="2"/>
                  <a:cs typeface="Wingdings" panose="05000000000000000000" pitchFamily="2" charset="2"/>
                </a:rPr>
                <a:t>Objetivos específicos</a:t>
              </a:r>
              <a:endParaRPr lang="es-CO" sz="1050" dirty="0">
                <a:latin typeface="Wingdings" panose="05000000000000000000" pitchFamily="2" charset="2"/>
                <a:ea typeface="Wingdings" panose="05000000000000000000" pitchFamily="2" charset="2"/>
                <a:cs typeface="Wingdings" panose="05000000000000000000" pitchFamily="2" charset="2"/>
              </a:endParaRPr>
            </a:p>
            <a:p>
              <a:pPr marL="342900" lvl="0" indent="-342900" algn="just">
                <a:buFont typeface="Symbol" panose="05050102010706020507" pitchFamily="18" charset="2"/>
                <a:buChar char=""/>
              </a:pPr>
              <a:r>
                <a:rPr lang="es-CO" sz="1400" dirty="0">
                  <a:latin typeface="Arial" panose="020B0604020202020204" pitchFamily="34" charset="0"/>
                  <a:ea typeface="Wingdings" panose="05000000000000000000" pitchFamily="2" charset="2"/>
                  <a:cs typeface="Wingdings" panose="05000000000000000000" pitchFamily="2" charset="2"/>
                </a:rPr>
                <a:t>Metodología de investigación</a:t>
              </a:r>
              <a:endParaRPr lang="es-CO" sz="1050" dirty="0">
                <a:latin typeface="Wingdings" panose="05000000000000000000" pitchFamily="2" charset="2"/>
                <a:ea typeface="Wingdings" panose="05000000000000000000" pitchFamily="2" charset="2"/>
                <a:cs typeface="Wingdings" panose="05000000000000000000" pitchFamily="2" charset="2"/>
              </a:endParaRPr>
            </a:p>
            <a:p>
              <a:pPr marL="342900" lvl="0" indent="-342900" algn="just">
                <a:buFont typeface="Symbol" panose="05050102010706020507" pitchFamily="18" charset="2"/>
                <a:buChar char=""/>
              </a:pPr>
              <a:r>
                <a:rPr lang="es-CO" sz="1400" dirty="0">
                  <a:latin typeface="Arial" panose="020B0604020202020204" pitchFamily="34" charset="0"/>
                  <a:ea typeface="Wingdings" panose="05000000000000000000" pitchFamily="2" charset="2"/>
                  <a:cs typeface="Wingdings" panose="05000000000000000000" pitchFamily="2" charset="2"/>
                </a:rPr>
                <a:t>Resultados esperados </a:t>
              </a:r>
              <a:endParaRPr lang="es-CO" sz="1050" dirty="0">
                <a:latin typeface="Wingdings" panose="05000000000000000000" pitchFamily="2" charset="2"/>
                <a:ea typeface="Wingdings" panose="05000000000000000000" pitchFamily="2" charset="2"/>
                <a:cs typeface="Wingdings" panose="05000000000000000000" pitchFamily="2" charset="2"/>
              </a:endParaRPr>
            </a:p>
            <a:p>
              <a:pPr marL="342900" lvl="0" indent="-342900" algn="just">
                <a:buFont typeface="Symbol" panose="05050102010706020507" pitchFamily="18" charset="2"/>
                <a:buChar char=""/>
              </a:pPr>
              <a:r>
                <a:rPr lang="es-CO" sz="1400" dirty="0">
                  <a:latin typeface="Arial" panose="020B0604020202020204" pitchFamily="34" charset="0"/>
                  <a:ea typeface="Wingdings" panose="05000000000000000000" pitchFamily="2" charset="2"/>
                  <a:cs typeface="Wingdings" panose="05000000000000000000" pitchFamily="2" charset="2"/>
                </a:rPr>
                <a:t>Bibliografía</a:t>
              </a:r>
              <a:endParaRPr lang="es-CO" sz="1050" dirty="0">
                <a:latin typeface="Wingdings" panose="05000000000000000000" pitchFamily="2" charset="2"/>
                <a:ea typeface="Wingdings" panose="05000000000000000000" pitchFamily="2" charset="2"/>
                <a:cs typeface="Wingdings" panose="05000000000000000000" pitchFamily="2" charset="2"/>
              </a:endParaRPr>
            </a:p>
            <a:p>
              <a:pPr lvl="0" algn="ctr" defTabSz="800100">
                <a:lnSpc>
                  <a:spcPct val="90000"/>
                </a:lnSpc>
                <a:spcBef>
                  <a:spcPct val="0"/>
                </a:spcBef>
                <a:spcAft>
                  <a:spcPct val="35000"/>
                </a:spcAft>
              </a:pPr>
              <a:endParaRPr lang="es-CO" sz="1800" kern="1200" dirty="0"/>
            </a:p>
          </p:txBody>
        </p:sp>
      </p:grpSp>
    </p:spTree>
    <p:extLst>
      <p:ext uri="{BB962C8B-B14F-4D97-AF65-F5344CB8AC3E}">
        <p14:creationId xmlns:p14="http://schemas.microsoft.com/office/powerpoint/2010/main" val="2540202146"/>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p:cNvSpPr txBox="1"/>
          <p:nvPr/>
        </p:nvSpPr>
        <p:spPr>
          <a:xfrm>
            <a:off x="251520" y="321172"/>
            <a:ext cx="4680520" cy="430887"/>
          </a:xfrm>
          <a:prstGeom prst="rect">
            <a:avLst/>
          </a:prstGeom>
          <a:solidFill>
            <a:srgbClr val="1E7D82"/>
          </a:solidFill>
        </p:spPr>
        <p:txBody>
          <a:bodyPr wrap="square" rtlCol="0">
            <a:spAutoFit/>
          </a:bodyPr>
          <a:lstStyle/>
          <a:p>
            <a:r>
              <a:rPr lang="en-US"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CONDICIONES INHABILITANTES</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nvGrpSpPr>
          <p:cNvPr id="6" name="Grupo 5"/>
          <p:cNvGrpSpPr/>
          <p:nvPr/>
        </p:nvGrpSpPr>
        <p:grpSpPr>
          <a:xfrm>
            <a:off x="1043608" y="2060848"/>
            <a:ext cx="6996781" cy="2887980"/>
            <a:chOff x="141571" y="432051"/>
            <a:chExt cx="6996781" cy="2950791"/>
          </a:xfrm>
        </p:grpSpPr>
        <p:sp>
          <p:nvSpPr>
            <p:cNvPr id="7" name="Rectángulo 6"/>
            <p:cNvSpPr/>
            <p:nvPr/>
          </p:nvSpPr>
          <p:spPr>
            <a:xfrm>
              <a:off x="149971" y="432051"/>
              <a:ext cx="6988381" cy="2950791"/>
            </a:xfrm>
            <a:prstGeom prst="rect">
              <a:avLst/>
            </a:prstGeom>
            <a:ln>
              <a:solidFill>
                <a:srgbClr val="1F8085"/>
              </a:solidFill>
            </a:ln>
          </p:spPr>
          <p:style>
            <a:lnRef idx="2">
              <a:schemeClr val="accent1"/>
            </a:lnRef>
            <a:fillRef idx="1">
              <a:schemeClr val="lt1"/>
            </a:fillRef>
            <a:effectRef idx="0">
              <a:schemeClr val="accent1"/>
            </a:effectRef>
            <a:fontRef idx="minor">
              <a:schemeClr val="dk1"/>
            </a:fontRef>
          </p:style>
        </p:sp>
        <p:sp>
          <p:nvSpPr>
            <p:cNvPr id="8" name="Rectángulo 7"/>
            <p:cNvSpPr/>
            <p:nvPr/>
          </p:nvSpPr>
          <p:spPr>
            <a:xfrm>
              <a:off x="141571" y="432051"/>
              <a:ext cx="6988381" cy="295079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72000" tIns="72000" rIns="72000" bIns="72000" numCol="1" spcCol="1270" anchor="ctr" anchorCtr="0">
              <a:noAutofit/>
            </a:bodyPr>
            <a:lstStyle/>
            <a:p>
              <a:endParaRPr lang="es-CO" sz="1400" dirty="0">
                <a:solidFill>
                  <a:schemeClr val="tx1"/>
                </a:solidFill>
                <a:latin typeface="Arial" panose="020B0604020202020204" pitchFamily="34" charset="0"/>
                <a:cs typeface="Arial" panose="020B0604020202020204" pitchFamily="34" charset="0"/>
              </a:endParaRPr>
            </a:p>
            <a:p>
              <a:pPr marL="342900" lvl="0" indent="-342900" algn="just">
                <a:buFont typeface="Symbol" panose="05050102010706020507" pitchFamily="18" charset="2"/>
                <a:buChar char=""/>
              </a:pPr>
              <a:r>
                <a:rPr lang="es-CO" sz="1400" dirty="0" smtClean="0">
                  <a:latin typeface="Arial" panose="020B0604020202020204" pitchFamily="34" charset="0"/>
                  <a:ea typeface="Wingdings" panose="05000000000000000000" pitchFamily="2" charset="2"/>
                  <a:cs typeface="Wingdings" panose="05000000000000000000" pitchFamily="2" charset="2"/>
                </a:rPr>
                <a:t>La propuesta de investigación no responde a los focos priorizados definidos por el Departamento.</a:t>
              </a:r>
            </a:p>
            <a:p>
              <a:pPr marL="342900" lvl="0" indent="-342900" algn="just">
                <a:buFont typeface="Symbol" panose="05050102010706020507" pitchFamily="18" charset="2"/>
                <a:buChar char=""/>
              </a:pPr>
              <a:r>
                <a:rPr lang="es-CO" sz="1400" dirty="0" smtClean="0">
                  <a:latin typeface="Arial" panose="020B0604020202020204" pitchFamily="34" charset="0"/>
                  <a:ea typeface="Wingdings" panose="05000000000000000000" pitchFamily="2" charset="2"/>
                  <a:cs typeface="Wingdings" panose="05000000000000000000" pitchFamily="2" charset="2"/>
                </a:rPr>
                <a:t>La universidad o el programa al cual se postuló no se encuentra dentro de los ofertados a través de esta convocatoria.</a:t>
              </a:r>
            </a:p>
            <a:p>
              <a:pPr marL="342900" lvl="0" indent="-342900" algn="just">
                <a:buFont typeface="Symbol" panose="05050102010706020507" pitchFamily="18" charset="2"/>
                <a:buChar char=""/>
              </a:pPr>
              <a:r>
                <a:rPr lang="es-CO" sz="1400" dirty="0" smtClean="0">
                  <a:latin typeface="Arial" panose="020B0604020202020204" pitchFamily="34" charset="0"/>
                  <a:ea typeface="Wingdings" panose="05000000000000000000" pitchFamily="2" charset="2"/>
                  <a:cs typeface="Wingdings" panose="05000000000000000000" pitchFamily="2" charset="2"/>
                </a:rPr>
                <a:t>Haber recibido financiación para un programa de maestría a través de convocatorias realizadas por COLCIENCIAS en años anteriores o financiados por el SGR.</a:t>
              </a:r>
            </a:p>
            <a:p>
              <a:pPr marL="342900" lvl="0" indent="-342900" algn="just">
                <a:buFont typeface="Symbol" panose="05050102010706020507" pitchFamily="18" charset="2"/>
                <a:buChar char=""/>
              </a:pPr>
              <a:r>
                <a:rPr lang="es-CO" sz="1400" dirty="0" smtClean="0">
                  <a:latin typeface="Arial" panose="020B0604020202020204" pitchFamily="34" charset="0"/>
                  <a:ea typeface="Wingdings" panose="05000000000000000000" pitchFamily="2" charset="2"/>
                  <a:cs typeface="Wingdings" panose="05000000000000000000" pitchFamily="2" charset="2"/>
                </a:rPr>
                <a:t>Estar cursando un programa de posgrado a partir del año de la convocatoria en curso.</a:t>
              </a:r>
            </a:p>
            <a:p>
              <a:pPr marL="342900" lvl="0" indent="-342900" algn="just">
                <a:buFont typeface="Symbol" panose="05050102010706020507" pitchFamily="18" charset="2"/>
                <a:buChar char=""/>
              </a:pPr>
              <a:r>
                <a:rPr lang="es-CO" sz="1400" dirty="0" smtClean="0">
                  <a:latin typeface="Arial" panose="020B0604020202020204" pitchFamily="34" charset="0"/>
                  <a:ea typeface="Wingdings" panose="05000000000000000000" pitchFamily="2" charset="2"/>
                  <a:cs typeface="Wingdings" panose="05000000000000000000" pitchFamily="2" charset="2"/>
                </a:rPr>
                <a:t>Tener título de formación igual o superior al nivel ofertado en los términos de referencia de esta convocatoria.</a:t>
              </a:r>
            </a:p>
            <a:p>
              <a:pPr marL="342900" lvl="0" indent="-342900" algn="just">
                <a:buFont typeface="Symbol" panose="05050102010706020507" pitchFamily="18" charset="2"/>
                <a:buChar char=""/>
              </a:pPr>
              <a:r>
                <a:rPr lang="es-CO" sz="1400" dirty="0" smtClean="0">
                  <a:latin typeface="Arial" panose="020B0604020202020204" pitchFamily="34" charset="0"/>
                  <a:ea typeface="Wingdings" panose="05000000000000000000" pitchFamily="2" charset="2"/>
                  <a:cs typeface="Wingdings" panose="05000000000000000000" pitchFamily="2" charset="2"/>
                </a:rPr>
                <a:t>Encontrarse en comisión.</a:t>
              </a:r>
              <a:endParaRPr lang="es-CO" sz="1050" dirty="0">
                <a:latin typeface="Wingdings" panose="05000000000000000000" pitchFamily="2" charset="2"/>
                <a:ea typeface="Wingdings" panose="05000000000000000000" pitchFamily="2" charset="2"/>
                <a:cs typeface="Wingdings" panose="05000000000000000000" pitchFamily="2" charset="2"/>
              </a:endParaRPr>
            </a:p>
            <a:p>
              <a:pPr lvl="0" algn="ctr" defTabSz="800100">
                <a:lnSpc>
                  <a:spcPct val="90000"/>
                </a:lnSpc>
                <a:spcBef>
                  <a:spcPct val="0"/>
                </a:spcBef>
                <a:spcAft>
                  <a:spcPct val="35000"/>
                </a:spcAft>
              </a:pPr>
              <a:endParaRPr lang="es-CO" sz="1800" kern="1200" dirty="0"/>
            </a:p>
          </p:txBody>
        </p:sp>
      </p:grpSp>
    </p:spTree>
    <p:extLst>
      <p:ext uri="{BB962C8B-B14F-4D97-AF65-F5344CB8AC3E}">
        <p14:creationId xmlns:p14="http://schemas.microsoft.com/office/powerpoint/2010/main" val="1822999341"/>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179512" y="332656"/>
            <a:ext cx="4032448" cy="430887"/>
          </a:xfrm>
          <a:prstGeom prst="rect">
            <a:avLst/>
          </a:prstGeom>
          <a:solidFill>
            <a:srgbClr val="1E7D82"/>
          </a:solidFill>
        </p:spPr>
        <p:txBody>
          <a:bodyPr wrap="square" rtlCol="0">
            <a:spAutoFit/>
          </a:bodyPr>
          <a:lstStyle/>
          <a:p>
            <a:r>
              <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FINANCIACIÓN</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nvGrpSpPr>
          <p:cNvPr id="7" name="Grupo 6"/>
          <p:cNvGrpSpPr/>
          <p:nvPr/>
        </p:nvGrpSpPr>
        <p:grpSpPr>
          <a:xfrm>
            <a:off x="539552" y="1052736"/>
            <a:ext cx="8280920" cy="5328592"/>
            <a:chOff x="-197140" y="615986"/>
            <a:chExt cx="7115864" cy="2398166"/>
          </a:xfrm>
        </p:grpSpPr>
        <p:sp>
          <p:nvSpPr>
            <p:cNvPr id="8" name="Rectángulo 7"/>
            <p:cNvSpPr/>
            <p:nvPr/>
          </p:nvSpPr>
          <p:spPr>
            <a:xfrm>
              <a:off x="-197140" y="615986"/>
              <a:ext cx="7115864" cy="2398166"/>
            </a:xfrm>
            <a:prstGeom prst="rect">
              <a:avLst/>
            </a:prstGeom>
            <a:ln>
              <a:solidFill>
                <a:srgbClr val="1F8085"/>
              </a:solidFill>
            </a:ln>
          </p:spPr>
          <p:style>
            <a:lnRef idx="2">
              <a:schemeClr val="accent1"/>
            </a:lnRef>
            <a:fillRef idx="1">
              <a:schemeClr val="lt1"/>
            </a:fillRef>
            <a:effectRef idx="0">
              <a:schemeClr val="accent1"/>
            </a:effectRef>
            <a:fontRef idx="minor">
              <a:schemeClr val="dk1"/>
            </a:fontRef>
          </p:style>
        </p:sp>
        <p:sp>
          <p:nvSpPr>
            <p:cNvPr id="9" name="Rectángulo 8"/>
            <p:cNvSpPr/>
            <p:nvPr/>
          </p:nvSpPr>
          <p:spPr>
            <a:xfrm>
              <a:off x="-125132" y="701823"/>
              <a:ext cx="6941149" cy="2158174"/>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72000" tIns="72000" rIns="72000" bIns="72000" numCol="1" spcCol="1270" anchor="t" anchorCtr="0">
              <a:noAutofit/>
            </a:bodyPr>
            <a:lstStyle/>
            <a:p>
              <a:pPr algn="just"/>
              <a:r>
                <a:rPr lang="es-CO" sz="1400" dirty="0" smtClean="0">
                  <a:latin typeface="Arial" panose="020B0604020202020204" pitchFamily="34" charset="0"/>
                  <a:cs typeface="Arial" panose="020B0604020202020204" pitchFamily="34" charset="0"/>
                </a:rPr>
                <a:t>Para la financiación de la presente convocatoria se cuenta con recursos provenientes del Fondo de Ciencia, Tecnología e Innovación del Sistema General de Regalías asignados al Departamento del Cauca por el OCAD de </a:t>
              </a:r>
              <a:r>
                <a:rPr lang="es-CO" sz="1400" dirty="0" err="1" smtClean="0">
                  <a:latin typeface="Arial" panose="020B0604020202020204" pitchFamily="34" charset="0"/>
                  <a:cs typeface="Arial" panose="020B0604020202020204" pitchFamily="34" charset="0"/>
                </a:rPr>
                <a:t>CTeI</a:t>
              </a:r>
              <a:r>
                <a:rPr lang="es-CO" sz="1400" dirty="0" smtClean="0">
                  <a:latin typeface="Arial" panose="020B0604020202020204" pitchFamily="34" charset="0"/>
                  <a:cs typeface="Arial" panose="020B0604020202020204" pitchFamily="34" charset="0"/>
                </a:rPr>
                <a:t> para el desarrollo del proyecto “FORMACIÓN DE CAPITAL HUMANO DE ALTO NIVEL PARA LA INVESTIGACIÓN EL DESARROLLO TECNOLÓGICO Y LA INNOVACIÓN – MAESTRÍAS DE INVESTIGACIÓN PARA DOCENTES DEL DEPARTAMENTO DEL CAUCA”</a:t>
              </a:r>
            </a:p>
            <a:p>
              <a:pPr algn="just"/>
              <a:endParaRPr lang="es-CO" sz="1400" dirty="0">
                <a:solidFill>
                  <a:schemeClr val="tx1"/>
                </a:solidFill>
                <a:latin typeface="Arial" panose="020B0604020202020204" pitchFamily="34" charset="0"/>
                <a:cs typeface="Arial" panose="020B0604020202020204" pitchFamily="34" charset="0"/>
              </a:endParaRPr>
            </a:p>
            <a:p>
              <a:pPr algn="just"/>
              <a:endParaRPr lang="es-CO" sz="1400" dirty="0">
                <a:solidFill>
                  <a:schemeClr val="tx1"/>
                </a:solidFill>
                <a:latin typeface="Arial" panose="020B0604020202020204" pitchFamily="34" charset="0"/>
                <a:cs typeface="Arial" panose="020B0604020202020204" pitchFamily="34" charset="0"/>
              </a:endParaRPr>
            </a:p>
          </p:txBody>
        </p:sp>
      </p:grpSp>
      <p:graphicFrame>
        <p:nvGraphicFramePr>
          <p:cNvPr id="3" name="Diagrama 2"/>
          <p:cNvGraphicFramePr/>
          <p:nvPr>
            <p:extLst>
              <p:ext uri="{D42A27DB-BD31-4B8C-83A1-F6EECF244321}">
                <p14:modId xmlns:p14="http://schemas.microsoft.com/office/powerpoint/2010/main" val="281274651"/>
              </p:ext>
            </p:extLst>
          </p:nvPr>
        </p:nvGraphicFramePr>
        <p:xfrm>
          <a:off x="2339752" y="2831450"/>
          <a:ext cx="4200128" cy="17281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uadroTexto 5"/>
          <p:cNvSpPr txBox="1"/>
          <p:nvPr/>
        </p:nvSpPr>
        <p:spPr>
          <a:xfrm>
            <a:off x="2555776" y="2924944"/>
            <a:ext cx="1584176" cy="338554"/>
          </a:xfrm>
          <a:prstGeom prst="rect">
            <a:avLst/>
          </a:prstGeom>
          <a:noFill/>
        </p:spPr>
        <p:txBody>
          <a:bodyPr wrap="square" rtlCol="0">
            <a:spAutoFit/>
          </a:bodyPr>
          <a:lstStyle/>
          <a:p>
            <a:pPr algn="ctr"/>
            <a:r>
              <a:rPr lang="es-CO" sz="1600" b="1" dirty="0" smtClean="0">
                <a:solidFill>
                  <a:schemeClr val="bg1"/>
                </a:solidFill>
                <a:latin typeface="Arial" panose="020B0604020202020204" pitchFamily="34" charset="0"/>
                <a:cs typeface="Arial" panose="020B0604020202020204" pitchFamily="34" charset="0"/>
              </a:rPr>
              <a:t>Financiación</a:t>
            </a:r>
            <a:endParaRPr lang="es-CO" sz="1600" b="1" dirty="0">
              <a:solidFill>
                <a:schemeClr val="bg1"/>
              </a:solidFill>
              <a:latin typeface="Arial" panose="020B0604020202020204" pitchFamily="34" charset="0"/>
              <a:cs typeface="Arial" panose="020B0604020202020204" pitchFamily="34" charset="0"/>
            </a:endParaRPr>
          </a:p>
        </p:txBody>
      </p:sp>
      <p:sp>
        <p:nvSpPr>
          <p:cNvPr id="10" name="CuadroTexto 9"/>
          <p:cNvSpPr txBox="1"/>
          <p:nvPr/>
        </p:nvSpPr>
        <p:spPr>
          <a:xfrm>
            <a:off x="4860032" y="2920668"/>
            <a:ext cx="1368905" cy="338554"/>
          </a:xfrm>
          <a:prstGeom prst="rect">
            <a:avLst/>
          </a:prstGeom>
          <a:noFill/>
        </p:spPr>
        <p:txBody>
          <a:bodyPr wrap="square" rtlCol="0">
            <a:spAutoFit/>
          </a:bodyPr>
          <a:lstStyle/>
          <a:p>
            <a:pPr algn="ctr"/>
            <a:r>
              <a:rPr lang="es-CO" sz="1600" b="1" dirty="0" smtClean="0">
                <a:solidFill>
                  <a:schemeClr val="bg1"/>
                </a:solidFill>
                <a:latin typeface="Arial" panose="020B0604020202020204" pitchFamily="34" charset="0"/>
                <a:cs typeface="Arial" panose="020B0604020202020204" pitchFamily="34" charset="0"/>
              </a:rPr>
              <a:t>Duración</a:t>
            </a:r>
            <a:endParaRPr lang="es-CO" sz="1600" b="1" dirty="0">
              <a:solidFill>
                <a:schemeClr val="bg1"/>
              </a:solidFill>
              <a:latin typeface="Arial" panose="020B0604020202020204" pitchFamily="34" charset="0"/>
              <a:cs typeface="Arial" panose="020B0604020202020204" pitchFamily="34" charset="0"/>
            </a:endParaRPr>
          </a:p>
        </p:txBody>
      </p:sp>
      <p:graphicFrame>
        <p:nvGraphicFramePr>
          <p:cNvPr id="11" name="Diagrama 10"/>
          <p:cNvGraphicFramePr/>
          <p:nvPr>
            <p:extLst>
              <p:ext uri="{D42A27DB-BD31-4B8C-83A1-F6EECF244321}">
                <p14:modId xmlns:p14="http://schemas.microsoft.com/office/powerpoint/2010/main" val="1260914473"/>
              </p:ext>
            </p:extLst>
          </p:nvPr>
        </p:nvGraphicFramePr>
        <p:xfrm>
          <a:off x="2771800" y="4344452"/>
          <a:ext cx="3384376" cy="18280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2" name="CuadroTexto 11"/>
          <p:cNvSpPr txBox="1"/>
          <p:nvPr/>
        </p:nvSpPr>
        <p:spPr>
          <a:xfrm>
            <a:off x="3851920" y="4437112"/>
            <a:ext cx="1223383" cy="338554"/>
          </a:xfrm>
          <a:prstGeom prst="rect">
            <a:avLst/>
          </a:prstGeom>
          <a:noFill/>
        </p:spPr>
        <p:txBody>
          <a:bodyPr wrap="square" rtlCol="0">
            <a:spAutoFit/>
          </a:bodyPr>
          <a:lstStyle/>
          <a:p>
            <a:pPr algn="ctr"/>
            <a:r>
              <a:rPr lang="es-CO" sz="1600" b="1" dirty="0" smtClean="0">
                <a:solidFill>
                  <a:schemeClr val="bg1"/>
                </a:solidFill>
                <a:latin typeface="Arial" panose="020B0604020202020204" pitchFamily="34" charset="0"/>
                <a:cs typeface="Arial" panose="020B0604020202020204" pitchFamily="34" charset="0"/>
              </a:rPr>
              <a:t>Rubros</a:t>
            </a:r>
            <a:endParaRPr lang="es-CO"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149234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5"/>
          <p:cNvSpPr txBox="1"/>
          <p:nvPr/>
        </p:nvSpPr>
        <p:spPr>
          <a:xfrm>
            <a:off x="395536" y="332656"/>
            <a:ext cx="3384376" cy="430887"/>
          </a:xfrm>
          <a:prstGeom prst="rect">
            <a:avLst/>
          </a:prstGeom>
          <a:solidFill>
            <a:srgbClr val="1E7D82"/>
          </a:solidFill>
        </p:spPr>
        <p:txBody>
          <a:bodyPr wrap="square" rtlCol="0">
            <a:spAutoFit/>
          </a:bodyPr>
          <a:lstStyle/>
          <a:p>
            <a:r>
              <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CRONOGRAMA</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nvGrpSpPr>
          <p:cNvPr id="6" name="Grupo 5"/>
          <p:cNvGrpSpPr/>
          <p:nvPr/>
        </p:nvGrpSpPr>
        <p:grpSpPr>
          <a:xfrm>
            <a:off x="772676" y="1268760"/>
            <a:ext cx="7327716" cy="4248472"/>
            <a:chOff x="-197140" y="-1260153"/>
            <a:chExt cx="7327716" cy="4340872"/>
          </a:xfrm>
        </p:grpSpPr>
        <p:sp>
          <p:nvSpPr>
            <p:cNvPr id="7" name="Rectángulo 6"/>
            <p:cNvSpPr/>
            <p:nvPr/>
          </p:nvSpPr>
          <p:spPr>
            <a:xfrm>
              <a:off x="-197140" y="-1260153"/>
              <a:ext cx="7327716" cy="4340872"/>
            </a:xfrm>
            <a:prstGeom prst="rect">
              <a:avLst/>
            </a:prstGeom>
            <a:ln>
              <a:solidFill>
                <a:srgbClr val="1F8085"/>
              </a:solidFill>
            </a:ln>
          </p:spPr>
          <p:style>
            <a:lnRef idx="2">
              <a:schemeClr val="accent1"/>
            </a:lnRef>
            <a:fillRef idx="1">
              <a:schemeClr val="lt1"/>
            </a:fillRef>
            <a:effectRef idx="0">
              <a:schemeClr val="accent1"/>
            </a:effectRef>
            <a:fontRef idx="minor">
              <a:schemeClr val="dk1"/>
            </a:fontRef>
          </p:style>
        </p:sp>
        <p:sp>
          <p:nvSpPr>
            <p:cNvPr id="8" name="Rectángulo 7"/>
            <p:cNvSpPr/>
            <p:nvPr/>
          </p:nvSpPr>
          <p:spPr>
            <a:xfrm>
              <a:off x="-125132" y="-965857"/>
              <a:ext cx="7153670" cy="3825854"/>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72000" tIns="72000" rIns="72000" bIns="72000" numCol="1" spcCol="1270" anchor="ctr" anchorCtr="0">
              <a:noAutofit/>
            </a:bodyPr>
            <a:lstStyle/>
            <a:p>
              <a:pPr lvl="0" algn="ctr" defTabSz="800100">
                <a:lnSpc>
                  <a:spcPct val="90000"/>
                </a:lnSpc>
                <a:spcBef>
                  <a:spcPct val="0"/>
                </a:spcBef>
                <a:spcAft>
                  <a:spcPct val="35000"/>
                </a:spcAft>
              </a:pPr>
              <a:endParaRPr lang="es-CO" sz="1800" kern="1200" dirty="0">
                <a:latin typeface="Arial" panose="020B0604020202020204" pitchFamily="34" charset="0"/>
                <a:cs typeface="Arial" panose="020B0604020202020204" pitchFamily="34" charset="0"/>
              </a:endParaRPr>
            </a:p>
          </p:txBody>
        </p:sp>
      </p:grpSp>
      <p:pic>
        <p:nvPicPr>
          <p:cNvPr id="2" name="Imagen 1"/>
          <p:cNvPicPr>
            <a:picLocks noChangeAspect="1"/>
          </p:cNvPicPr>
          <p:nvPr/>
        </p:nvPicPr>
        <p:blipFill rotWithShape="1">
          <a:blip r:embed="rId2"/>
          <a:srcRect l="61032" t="21000" r="12194" b="41901"/>
          <a:stretch/>
        </p:blipFill>
        <p:spPr>
          <a:xfrm>
            <a:off x="2065236" y="1484784"/>
            <a:ext cx="4896544" cy="3816424"/>
          </a:xfrm>
          <a:prstGeom prst="rect">
            <a:avLst/>
          </a:prstGeom>
        </p:spPr>
      </p:pic>
    </p:spTree>
    <p:extLst>
      <p:ext uri="{BB962C8B-B14F-4D97-AF65-F5344CB8AC3E}">
        <p14:creationId xmlns:p14="http://schemas.microsoft.com/office/powerpoint/2010/main" val="5779529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p:cNvSpPr txBox="1"/>
          <p:nvPr/>
        </p:nvSpPr>
        <p:spPr>
          <a:xfrm>
            <a:off x="251520" y="404664"/>
            <a:ext cx="4536504" cy="432048"/>
          </a:xfrm>
          <a:prstGeom prst="rect">
            <a:avLst/>
          </a:prstGeom>
          <a:solidFill>
            <a:srgbClr val="1E7D82"/>
          </a:solidFill>
        </p:spPr>
        <p:txBody>
          <a:bodyPr wrap="square" rtlCol="0">
            <a:spAutoFit/>
          </a:bodyPr>
          <a:lstStyle/>
          <a:p>
            <a:r>
              <a:rPr lang="en-US" sz="2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a:t>
            </a:r>
            <a:r>
              <a:rPr lang="en-US"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INSCRIPCIÓN</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5" name="Imagen 4"/>
          <p:cNvPicPr>
            <a:picLocks noChangeAspect="1"/>
          </p:cNvPicPr>
          <p:nvPr/>
        </p:nvPicPr>
        <p:blipFill>
          <a:blip r:embed="rId3"/>
          <a:stretch>
            <a:fillRect/>
          </a:stretch>
        </p:blipFill>
        <p:spPr>
          <a:xfrm>
            <a:off x="107504" y="1268760"/>
            <a:ext cx="8832981" cy="4968552"/>
          </a:xfrm>
          <a:prstGeom prst="rect">
            <a:avLst/>
          </a:prstGeom>
        </p:spPr>
      </p:pic>
      <p:sp>
        <p:nvSpPr>
          <p:cNvPr id="6" name="Flecha izquierda 5"/>
          <p:cNvSpPr/>
          <p:nvPr/>
        </p:nvSpPr>
        <p:spPr>
          <a:xfrm>
            <a:off x="1979712" y="2492896"/>
            <a:ext cx="576064" cy="216024"/>
          </a:xfrm>
          <a:prstGeom prst="lef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441726040"/>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51520" y="404664"/>
            <a:ext cx="4536504" cy="432048"/>
          </a:xfrm>
          <a:prstGeom prst="rect">
            <a:avLst/>
          </a:prstGeom>
          <a:solidFill>
            <a:srgbClr val="1E7D82"/>
          </a:solidFill>
        </p:spPr>
        <p:txBody>
          <a:bodyPr wrap="square" rtlCol="0">
            <a:spAutoFit/>
          </a:bodyPr>
          <a:lstStyle/>
          <a:p>
            <a:r>
              <a:rPr lang="en-US"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INSCRIPCIÓN</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6" name="Imagen 5"/>
          <p:cNvPicPr>
            <a:picLocks noChangeAspect="1"/>
          </p:cNvPicPr>
          <p:nvPr/>
        </p:nvPicPr>
        <p:blipFill>
          <a:blip r:embed="rId3"/>
          <a:stretch>
            <a:fillRect/>
          </a:stretch>
        </p:blipFill>
        <p:spPr>
          <a:xfrm>
            <a:off x="107504" y="1268760"/>
            <a:ext cx="8832982" cy="4968552"/>
          </a:xfrm>
          <a:prstGeom prst="rect">
            <a:avLst/>
          </a:prstGeom>
        </p:spPr>
      </p:pic>
      <p:sp>
        <p:nvSpPr>
          <p:cNvPr id="4" name="Flecha izquierda 3"/>
          <p:cNvSpPr/>
          <p:nvPr/>
        </p:nvSpPr>
        <p:spPr>
          <a:xfrm>
            <a:off x="3779912" y="4077072"/>
            <a:ext cx="576064" cy="216024"/>
          </a:xfrm>
          <a:prstGeom prst="lef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43566042"/>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uadroTexto 18"/>
          <p:cNvSpPr txBox="1"/>
          <p:nvPr/>
        </p:nvSpPr>
        <p:spPr>
          <a:xfrm>
            <a:off x="251520" y="404664"/>
            <a:ext cx="4536504" cy="432048"/>
          </a:xfrm>
          <a:prstGeom prst="rect">
            <a:avLst/>
          </a:prstGeom>
          <a:solidFill>
            <a:srgbClr val="1E7D82"/>
          </a:solidFill>
        </p:spPr>
        <p:txBody>
          <a:bodyPr wrap="square" rtlCol="0">
            <a:spAutoFit/>
          </a:bodyPr>
          <a:lstStyle/>
          <a:p>
            <a:r>
              <a:rPr lang="en-US"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INSCRIPCIÓN</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4" name="Imagen 3"/>
          <p:cNvPicPr>
            <a:picLocks noChangeAspect="1"/>
          </p:cNvPicPr>
          <p:nvPr/>
        </p:nvPicPr>
        <p:blipFill>
          <a:blip r:embed="rId3"/>
          <a:stretch>
            <a:fillRect/>
          </a:stretch>
        </p:blipFill>
        <p:spPr>
          <a:xfrm>
            <a:off x="107504" y="1196752"/>
            <a:ext cx="8884096" cy="4997304"/>
          </a:xfrm>
          <a:prstGeom prst="rect">
            <a:avLst/>
          </a:prstGeom>
        </p:spPr>
      </p:pic>
      <p:sp>
        <p:nvSpPr>
          <p:cNvPr id="3" name="Flecha izquierda 2"/>
          <p:cNvSpPr/>
          <p:nvPr/>
        </p:nvSpPr>
        <p:spPr>
          <a:xfrm>
            <a:off x="1331640" y="5085184"/>
            <a:ext cx="432048" cy="144016"/>
          </a:xfrm>
          <a:prstGeom prst="lef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372793681"/>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51520" y="404664"/>
            <a:ext cx="4536504" cy="432048"/>
          </a:xfrm>
          <a:prstGeom prst="rect">
            <a:avLst/>
          </a:prstGeom>
          <a:solidFill>
            <a:srgbClr val="1E7D82"/>
          </a:solidFill>
        </p:spPr>
        <p:txBody>
          <a:bodyPr wrap="square" rtlCol="0">
            <a:spAutoFit/>
          </a:bodyPr>
          <a:lstStyle/>
          <a:p>
            <a:r>
              <a:rPr lang="en-US"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INSCRIPCIÓN</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3"/>
          <a:stretch>
            <a:fillRect/>
          </a:stretch>
        </p:blipFill>
        <p:spPr>
          <a:xfrm>
            <a:off x="218376" y="1196752"/>
            <a:ext cx="8807962" cy="4954478"/>
          </a:xfrm>
          <a:prstGeom prst="rect">
            <a:avLst/>
          </a:prstGeom>
        </p:spPr>
      </p:pic>
    </p:spTree>
    <p:extLst>
      <p:ext uri="{BB962C8B-B14F-4D97-AF65-F5344CB8AC3E}">
        <p14:creationId xmlns:p14="http://schemas.microsoft.com/office/powerpoint/2010/main" val="2073662234"/>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51520" y="404664"/>
            <a:ext cx="4536504" cy="432048"/>
          </a:xfrm>
          <a:prstGeom prst="rect">
            <a:avLst/>
          </a:prstGeom>
          <a:solidFill>
            <a:srgbClr val="1E7D82"/>
          </a:solidFill>
        </p:spPr>
        <p:txBody>
          <a:bodyPr wrap="square" rtlCol="0">
            <a:spAutoFit/>
          </a:bodyPr>
          <a:lstStyle/>
          <a:p>
            <a:r>
              <a:rPr lang="en-US"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INSCRIPCIÓN</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2" name="Imagen 1"/>
          <p:cNvPicPr>
            <a:picLocks noChangeAspect="1"/>
          </p:cNvPicPr>
          <p:nvPr/>
        </p:nvPicPr>
        <p:blipFill>
          <a:blip r:embed="rId3"/>
          <a:stretch>
            <a:fillRect/>
          </a:stretch>
        </p:blipFill>
        <p:spPr>
          <a:xfrm>
            <a:off x="251520" y="1268760"/>
            <a:ext cx="8704967" cy="4896544"/>
          </a:xfrm>
          <a:prstGeom prst="rect">
            <a:avLst/>
          </a:prstGeom>
        </p:spPr>
      </p:pic>
      <p:sp>
        <p:nvSpPr>
          <p:cNvPr id="4" name="Flecha derecha 3"/>
          <p:cNvSpPr/>
          <p:nvPr/>
        </p:nvSpPr>
        <p:spPr>
          <a:xfrm>
            <a:off x="2231740" y="3429000"/>
            <a:ext cx="576064" cy="144016"/>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151675005"/>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51520" y="404664"/>
            <a:ext cx="4536504" cy="432048"/>
          </a:xfrm>
          <a:prstGeom prst="rect">
            <a:avLst/>
          </a:prstGeom>
          <a:solidFill>
            <a:srgbClr val="1E7D82"/>
          </a:solidFill>
        </p:spPr>
        <p:txBody>
          <a:bodyPr wrap="square" rtlCol="0">
            <a:spAutoFit/>
          </a:bodyPr>
          <a:lstStyle/>
          <a:p>
            <a:r>
              <a:rPr lang="en-US"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INSCRIPCIÓN</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7" name="Imagen 6"/>
          <p:cNvPicPr>
            <a:picLocks noChangeAspect="1"/>
          </p:cNvPicPr>
          <p:nvPr/>
        </p:nvPicPr>
        <p:blipFill>
          <a:blip r:embed="rId3"/>
          <a:stretch>
            <a:fillRect/>
          </a:stretch>
        </p:blipFill>
        <p:spPr>
          <a:xfrm>
            <a:off x="229752" y="1088740"/>
            <a:ext cx="8832981" cy="4968552"/>
          </a:xfrm>
          <a:prstGeom prst="rect">
            <a:avLst/>
          </a:prstGeom>
        </p:spPr>
      </p:pic>
      <p:sp>
        <p:nvSpPr>
          <p:cNvPr id="4" name="Flecha derecha 3"/>
          <p:cNvSpPr/>
          <p:nvPr/>
        </p:nvSpPr>
        <p:spPr>
          <a:xfrm>
            <a:off x="2231740" y="4077072"/>
            <a:ext cx="576064" cy="144016"/>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6" name="Flecha derecha 5"/>
          <p:cNvSpPr/>
          <p:nvPr/>
        </p:nvSpPr>
        <p:spPr>
          <a:xfrm>
            <a:off x="2231740" y="3716076"/>
            <a:ext cx="576064" cy="144016"/>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618796754"/>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p:cNvSpPr txBox="1"/>
          <p:nvPr/>
        </p:nvSpPr>
        <p:spPr>
          <a:xfrm>
            <a:off x="395536" y="404664"/>
            <a:ext cx="4248472" cy="430887"/>
          </a:xfrm>
          <a:prstGeom prst="rect">
            <a:avLst/>
          </a:prstGeom>
          <a:solidFill>
            <a:srgbClr val="1E7D82"/>
          </a:solidFill>
        </p:spPr>
        <p:txBody>
          <a:bodyPr wrap="square" rtlCol="0">
            <a:spAutoFit/>
          </a:bodyPr>
          <a:lstStyle/>
          <a:p>
            <a:pPr algn="ctr"/>
            <a:r>
              <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INFORMACIÓN </a:t>
            </a:r>
            <a:r>
              <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GENERAL</a:t>
            </a:r>
          </a:p>
        </p:txBody>
      </p:sp>
      <p:graphicFrame>
        <p:nvGraphicFramePr>
          <p:cNvPr id="5" name="Diagrama 4"/>
          <p:cNvGraphicFramePr/>
          <p:nvPr>
            <p:extLst>
              <p:ext uri="{D42A27DB-BD31-4B8C-83A1-F6EECF244321}">
                <p14:modId xmlns:p14="http://schemas.microsoft.com/office/powerpoint/2010/main" val="1569532834"/>
              </p:ext>
            </p:extLst>
          </p:nvPr>
        </p:nvGraphicFramePr>
        <p:xfrm>
          <a:off x="749603" y="1844824"/>
          <a:ext cx="7500778" cy="33843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86131428"/>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5"/>
          <p:cNvSpPr txBox="1"/>
          <p:nvPr/>
        </p:nvSpPr>
        <p:spPr>
          <a:xfrm>
            <a:off x="395536" y="332656"/>
            <a:ext cx="3744416" cy="430887"/>
          </a:xfrm>
          <a:prstGeom prst="rect">
            <a:avLst/>
          </a:prstGeom>
          <a:solidFill>
            <a:srgbClr val="1E7D82"/>
          </a:solidFill>
        </p:spPr>
        <p:txBody>
          <a:bodyPr wrap="square" rtlCol="0">
            <a:spAutoFit/>
          </a:bodyPr>
          <a:lstStyle/>
          <a:p>
            <a:r>
              <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ACLARACIONES</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nvGrpSpPr>
          <p:cNvPr id="6" name="Grupo 5"/>
          <p:cNvGrpSpPr/>
          <p:nvPr/>
        </p:nvGrpSpPr>
        <p:grpSpPr>
          <a:xfrm>
            <a:off x="663618" y="2276872"/>
            <a:ext cx="7831772" cy="2448273"/>
            <a:chOff x="-197140" y="-1260153"/>
            <a:chExt cx="7327716" cy="4340872"/>
          </a:xfrm>
        </p:grpSpPr>
        <p:sp>
          <p:nvSpPr>
            <p:cNvPr id="7" name="Rectángulo 6"/>
            <p:cNvSpPr/>
            <p:nvPr/>
          </p:nvSpPr>
          <p:spPr>
            <a:xfrm>
              <a:off x="-197140" y="-1260153"/>
              <a:ext cx="7327716" cy="4340872"/>
            </a:xfrm>
            <a:prstGeom prst="rect">
              <a:avLst/>
            </a:prstGeom>
            <a:ln>
              <a:solidFill>
                <a:srgbClr val="1F8085"/>
              </a:solidFill>
            </a:ln>
          </p:spPr>
          <p:style>
            <a:lnRef idx="2">
              <a:schemeClr val="accent1"/>
            </a:lnRef>
            <a:fillRef idx="1">
              <a:schemeClr val="lt1"/>
            </a:fillRef>
            <a:effectRef idx="0">
              <a:schemeClr val="accent1"/>
            </a:effectRef>
            <a:fontRef idx="minor">
              <a:schemeClr val="dk1"/>
            </a:fontRef>
          </p:style>
        </p:sp>
        <p:sp>
          <p:nvSpPr>
            <p:cNvPr id="8" name="Rectángulo 7"/>
            <p:cNvSpPr/>
            <p:nvPr/>
          </p:nvSpPr>
          <p:spPr>
            <a:xfrm>
              <a:off x="-125132" y="-965857"/>
              <a:ext cx="7153670" cy="3825854"/>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72000" tIns="72000" rIns="72000" bIns="72000" numCol="1" spcCol="1270" anchor="ctr" anchorCtr="0">
              <a:noAutofit/>
            </a:bodyPr>
            <a:lstStyle/>
            <a:p>
              <a:pPr lvl="0" algn="ctr" defTabSz="800100">
                <a:lnSpc>
                  <a:spcPct val="90000"/>
                </a:lnSpc>
                <a:spcBef>
                  <a:spcPct val="0"/>
                </a:spcBef>
                <a:spcAft>
                  <a:spcPct val="35000"/>
                </a:spcAft>
              </a:pPr>
              <a:endParaRPr lang="es-CO" sz="1800" kern="1200" dirty="0">
                <a:latin typeface="Arial" panose="020B0604020202020204" pitchFamily="34" charset="0"/>
                <a:cs typeface="Arial" panose="020B0604020202020204" pitchFamily="34" charset="0"/>
              </a:endParaRPr>
            </a:p>
          </p:txBody>
        </p:sp>
      </p:grpSp>
      <p:sp>
        <p:nvSpPr>
          <p:cNvPr id="4" name="CuadroTexto 3"/>
          <p:cNvSpPr txBox="1"/>
          <p:nvPr/>
        </p:nvSpPr>
        <p:spPr>
          <a:xfrm>
            <a:off x="754150" y="2447048"/>
            <a:ext cx="7650707" cy="1600438"/>
          </a:xfrm>
          <a:prstGeom prst="rect">
            <a:avLst/>
          </a:prstGeom>
          <a:noFill/>
        </p:spPr>
        <p:txBody>
          <a:bodyPr wrap="square" rtlCol="0">
            <a:spAutoFit/>
          </a:bodyPr>
          <a:lstStyle/>
          <a:p>
            <a:pPr algn="just"/>
            <a:r>
              <a:rPr lang="es-CO" sz="1400" dirty="0">
                <a:latin typeface="Arial" panose="020B0604020202020204" pitchFamily="34" charset="0"/>
                <a:cs typeface="Arial" panose="020B0604020202020204" pitchFamily="34" charset="0"/>
              </a:rPr>
              <a:t>Una vez publicados los resultados preliminares del banco de elegibles, los interesados podrán presentar solicitudes de aclaraciones y comentarios por un período de tres (3) días hábiles. Por fuera de este término se considera que las reclamaciones son extemporáneas. </a:t>
            </a:r>
            <a:endParaRPr lang="es-CO" sz="1400" dirty="0" smtClean="0">
              <a:latin typeface="Arial" panose="020B0604020202020204" pitchFamily="34" charset="0"/>
              <a:cs typeface="Arial" panose="020B0604020202020204" pitchFamily="34" charset="0"/>
            </a:endParaRPr>
          </a:p>
          <a:p>
            <a:pPr algn="just"/>
            <a:endParaRPr lang="es-CO" sz="1400" dirty="0">
              <a:latin typeface="Arial" panose="020B0604020202020204" pitchFamily="34" charset="0"/>
              <a:cs typeface="Arial" panose="020B0604020202020204" pitchFamily="34" charset="0"/>
            </a:endParaRPr>
          </a:p>
          <a:p>
            <a:pPr algn="just"/>
            <a:r>
              <a:rPr lang="es-CO" sz="1400" dirty="0" smtClean="0">
                <a:latin typeface="Arial" panose="020B0604020202020204" pitchFamily="34" charset="0"/>
                <a:cs typeface="Arial" panose="020B0604020202020204" pitchFamily="34" charset="0"/>
              </a:rPr>
              <a:t>Las </a:t>
            </a:r>
            <a:r>
              <a:rPr lang="es-CO" sz="1400" dirty="0">
                <a:latin typeface="Arial" panose="020B0604020202020204" pitchFamily="34" charset="0"/>
                <a:cs typeface="Arial" panose="020B0604020202020204" pitchFamily="34" charset="0"/>
              </a:rPr>
              <a:t>peticiones y reclamaciones favor diligenciar el formulario electrónico que se encuentra disponible en el enlace </a:t>
            </a:r>
            <a:r>
              <a:rPr lang="es-CO" sz="1400" b="1" dirty="0">
                <a:latin typeface="Arial" panose="020B0604020202020204" pitchFamily="34" charset="0"/>
                <a:cs typeface="Arial" panose="020B0604020202020204" pitchFamily="34" charset="0"/>
              </a:rPr>
              <a:t>http://www.colciencias.gov.co/ciudadano/canal-pqrds</a:t>
            </a:r>
            <a:r>
              <a:rPr lang="es-CO" sz="1400" dirty="0">
                <a:latin typeface="Arial" panose="020B0604020202020204" pitchFamily="34" charset="0"/>
                <a:cs typeface="Arial" panose="020B0604020202020204" pitchFamily="34" charset="0"/>
              </a:rPr>
              <a:t>, con el asunto </a:t>
            </a:r>
            <a:r>
              <a:rPr lang="es-CO" sz="1400" dirty="0" smtClean="0">
                <a:latin typeface="Arial" panose="020B0604020202020204" pitchFamily="34" charset="0"/>
                <a:cs typeface="Arial" panose="020B0604020202020204" pitchFamily="34" charset="0"/>
              </a:rPr>
              <a:t>“DOCENTES DE ESTABLECIMIENTOS EDUCATIVOS OFICIALES– </a:t>
            </a:r>
            <a:r>
              <a:rPr lang="es-CO" sz="1400" dirty="0">
                <a:latin typeface="Arial" panose="020B0604020202020204" pitchFamily="34" charset="0"/>
                <a:cs typeface="Arial" panose="020B0604020202020204" pitchFamily="34" charset="0"/>
              </a:rPr>
              <a:t>CAUCA”.</a:t>
            </a:r>
            <a:endParaRPr lang="es-CO" sz="1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09739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5"/>
          <p:cNvSpPr txBox="1"/>
          <p:nvPr/>
        </p:nvSpPr>
        <p:spPr>
          <a:xfrm>
            <a:off x="395536" y="332656"/>
            <a:ext cx="3744416" cy="430887"/>
          </a:xfrm>
          <a:prstGeom prst="rect">
            <a:avLst/>
          </a:prstGeom>
          <a:solidFill>
            <a:srgbClr val="1E7D82"/>
          </a:solidFill>
        </p:spPr>
        <p:txBody>
          <a:bodyPr wrap="square" rtlCol="0">
            <a:spAutoFit/>
          </a:bodyPr>
          <a:lstStyle/>
          <a:p>
            <a:r>
              <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PARA TENER EN CUENTA</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nvGrpSpPr>
          <p:cNvPr id="6" name="Grupo 5"/>
          <p:cNvGrpSpPr/>
          <p:nvPr/>
        </p:nvGrpSpPr>
        <p:grpSpPr>
          <a:xfrm>
            <a:off x="772676" y="1268759"/>
            <a:ext cx="7831772" cy="4878055"/>
            <a:chOff x="-197140" y="-1260153"/>
            <a:chExt cx="7327716" cy="4340872"/>
          </a:xfrm>
        </p:grpSpPr>
        <p:sp>
          <p:nvSpPr>
            <p:cNvPr id="7" name="Rectángulo 6"/>
            <p:cNvSpPr/>
            <p:nvPr/>
          </p:nvSpPr>
          <p:spPr>
            <a:xfrm>
              <a:off x="-197140" y="-1260153"/>
              <a:ext cx="7327716" cy="4340872"/>
            </a:xfrm>
            <a:prstGeom prst="rect">
              <a:avLst/>
            </a:prstGeom>
            <a:ln>
              <a:solidFill>
                <a:srgbClr val="1F8085"/>
              </a:solidFill>
            </a:ln>
          </p:spPr>
          <p:style>
            <a:lnRef idx="2">
              <a:schemeClr val="accent1"/>
            </a:lnRef>
            <a:fillRef idx="1">
              <a:schemeClr val="lt1"/>
            </a:fillRef>
            <a:effectRef idx="0">
              <a:schemeClr val="accent1"/>
            </a:effectRef>
            <a:fontRef idx="minor">
              <a:schemeClr val="dk1"/>
            </a:fontRef>
          </p:style>
        </p:sp>
        <p:sp>
          <p:nvSpPr>
            <p:cNvPr id="8" name="Rectángulo 7"/>
            <p:cNvSpPr/>
            <p:nvPr/>
          </p:nvSpPr>
          <p:spPr>
            <a:xfrm>
              <a:off x="-125132" y="-965857"/>
              <a:ext cx="7153670" cy="3825854"/>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72000" tIns="72000" rIns="72000" bIns="72000" numCol="1" spcCol="1270" anchor="ctr" anchorCtr="0">
              <a:noAutofit/>
            </a:bodyPr>
            <a:lstStyle/>
            <a:p>
              <a:pPr lvl="0" algn="ctr" defTabSz="800100">
                <a:lnSpc>
                  <a:spcPct val="90000"/>
                </a:lnSpc>
                <a:spcBef>
                  <a:spcPct val="0"/>
                </a:spcBef>
                <a:spcAft>
                  <a:spcPct val="35000"/>
                </a:spcAft>
              </a:pPr>
              <a:endParaRPr lang="es-CO" sz="1800" kern="1200" dirty="0">
                <a:latin typeface="Arial" panose="020B0604020202020204" pitchFamily="34" charset="0"/>
                <a:cs typeface="Arial" panose="020B0604020202020204" pitchFamily="34" charset="0"/>
              </a:endParaRPr>
            </a:p>
          </p:txBody>
        </p:sp>
      </p:grpSp>
      <p:pic>
        <p:nvPicPr>
          <p:cNvPr id="3" name="Imagen 2"/>
          <p:cNvPicPr>
            <a:picLocks noChangeAspect="1"/>
          </p:cNvPicPr>
          <p:nvPr/>
        </p:nvPicPr>
        <p:blipFill rotWithShape="1">
          <a:blip r:embed="rId2"/>
          <a:srcRect l="18112" t="31500" r="52751" b="18801"/>
          <a:stretch/>
        </p:blipFill>
        <p:spPr>
          <a:xfrm>
            <a:off x="231916" y="4129081"/>
            <a:ext cx="2232248" cy="2141751"/>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4" name="CuadroTexto 3"/>
          <p:cNvSpPr txBox="1"/>
          <p:nvPr/>
        </p:nvSpPr>
        <p:spPr>
          <a:xfrm>
            <a:off x="844684" y="1556793"/>
            <a:ext cx="7153670" cy="2031325"/>
          </a:xfrm>
          <a:prstGeom prst="rect">
            <a:avLst/>
          </a:prstGeom>
          <a:noFill/>
        </p:spPr>
        <p:txBody>
          <a:bodyPr wrap="square" rtlCol="0">
            <a:spAutoFit/>
          </a:bodyPr>
          <a:lstStyle/>
          <a:p>
            <a:pPr marL="285750" indent="-285750">
              <a:buFont typeface="Arial" panose="020B0604020202020204" pitchFamily="34" charset="0"/>
              <a:buChar char="•"/>
            </a:pPr>
            <a:r>
              <a:rPr lang="es-CO" sz="1400" b="1" u="sng" dirty="0" smtClean="0">
                <a:latin typeface="Arial" panose="020B0604020202020204" pitchFamily="34" charset="0"/>
                <a:cs typeface="Arial" panose="020B0604020202020204" pitchFamily="34" charset="0"/>
              </a:rPr>
              <a:t>Subsanación: </a:t>
            </a:r>
            <a:r>
              <a:rPr lang="es-CO" sz="1400" dirty="0" smtClean="0">
                <a:latin typeface="Arial" panose="020B0604020202020204" pitchFamily="34" charset="0"/>
                <a:cs typeface="Arial" panose="020B0604020202020204" pitchFamily="34" charset="0"/>
              </a:rPr>
              <a:t>Solo aplica cuando el documento es ilegible, no esta suscrito o presenta inconsistencias.</a:t>
            </a:r>
          </a:p>
          <a:p>
            <a:endParaRPr lang="es-CO" sz="14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CO" sz="1400" dirty="0" smtClean="0">
                <a:latin typeface="Arial" panose="020B0604020202020204" pitchFamily="34" charset="0"/>
                <a:cs typeface="Arial" panose="020B0604020202020204" pitchFamily="34" charset="0"/>
              </a:rPr>
              <a:t>En caso de aplicar de manera simultanea a dos o mas convocatorias, deberán escoger sólo una de ellas e informarlo por escrito a COLCIENCIAS.</a:t>
            </a:r>
          </a:p>
          <a:p>
            <a:endParaRPr lang="es-CO" sz="14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CO" sz="1400" dirty="0" smtClean="0">
                <a:latin typeface="Arial" panose="020B0604020202020204" pitchFamily="34" charset="0"/>
                <a:cs typeface="Arial" panose="020B0604020202020204" pitchFamily="34" charset="0"/>
              </a:rPr>
              <a:t>Durante el desarrollo del programa de estudios, se deberá mantener un</a:t>
            </a:r>
            <a:r>
              <a:rPr lang="es-CO" sz="1400" b="1" u="sng" dirty="0" smtClean="0">
                <a:latin typeface="Arial" panose="020B0604020202020204" pitchFamily="34" charset="0"/>
                <a:cs typeface="Arial" panose="020B0604020202020204" pitchFamily="34" charset="0"/>
              </a:rPr>
              <a:t> promedio académico acumulado mínimo de 3.8</a:t>
            </a:r>
            <a:r>
              <a:rPr lang="es-CO" sz="1400" dirty="0" smtClean="0">
                <a:latin typeface="Arial" panose="020B0604020202020204" pitchFamily="34" charset="0"/>
                <a:cs typeface="Arial" panose="020B0604020202020204" pitchFamily="34" charset="0"/>
              </a:rPr>
              <a:t>.</a:t>
            </a:r>
          </a:p>
          <a:p>
            <a:endParaRPr lang="es-CO" sz="1400" dirty="0" smtClean="0">
              <a:latin typeface="Arial" panose="020B0604020202020204" pitchFamily="34" charset="0"/>
              <a:cs typeface="Arial" panose="020B0604020202020204" pitchFamily="34" charset="0"/>
            </a:endParaRPr>
          </a:p>
        </p:txBody>
      </p:sp>
      <p:sp>
        <p:nvSpPr>
          <p:cNvPr id="9" name="CuadroTexto 8"/>
          <p:cNvSpPr txBox="1"/>
          <p:nvPr/>
        </p:nvSpPr>
        <p:spPr>
          <a:xfrm>
            <a:off x="2696368" y="3608825"/>
            <a:ext cx="5531714" cy="1384995"/>
          </a:xfrm>
          <a:prstGeom prst="rect">
            <a:avLst/>
          </a:prstGeom>
          <a:noFill/>
        </p:spPr>
        <p:txBody>
          <a:bodyPr wrap="square" rtlCol="0">
            <a:spAutoFit/>
          </a:bodyPr>
          <a:lstStyle/>
          <a:p>
            <a:pPr marL="285750" indent="-285750" algn="just">
              <a:buFont typeface="Arial" panose="020B0604020202020204" pitchFamily="34" charset="0"/>
              <a:buChar char="•"/>
            </a:pPr>
            <a:endParaRPr lang="es-CO" sz="1400" dirty="0" smtClean="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CO" sz="1400" b="1" dirty="0">
                <a:latin typeface="Arial" panose="020B0604020202020204" pitchFamily="34" charset="0"/>
                <a:cs typeface="Arial" panose="020B0604020202020204" pitchFamily="34" charset="0"/>
              </a:rPr>
              <a:t>No será tenida en cuenta </a:t>
            </a:r>
            <a:r>
              <a:rPr lang="es-CO" sz="1400" dirty="0">
                <a:latin typeface="Arial" panose="020B0604020202020204" pitchFamily="34" charset="0"/>
                <a:cs typeface="Arial" panose="020B0604020202020204" pitchFamily="34" charset="0"/>
              </a:rPr>
              <a:t>para el proceso de evaluación y selección, la información enviada en medios distintos al aplicativo indicado (correo postal, fax, correo electrónico o cualquier otro), ni posterior a la fecha y hora límite establecida. </a:t>
            </a:r>
          </a:p>
          <a:p>
            <a:pPr marL="285750" indent="-285750" algn="just">
              <a:buFont typeface="Arial" panose="020B0604020202020204" pitchFamily="34" charset="0"/>
              <a:buChar char="•"/>
            </a:pPr>
            <a:endParaRPr lang="es-CO"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74042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5"/>
          <p:cNvSpPr txBox="1"/>
          <p:nvPr/>
        </p:nvSpPr>
        <p:spPr>
          <a:xfrm>
            <a:off x="395536" y="332656"/>
            <a:ext cx="3744416" cy="430887"/>
          </a:xfrm>
          <a:prstGeom prst="rect">
            <a:avLst/>
          </a:prstGeom>
          <a:solidFill>
            <a:srgbClr val="1E7D82"/>
          </a:solidFill>
        </p:spPr>
        <p:txBody>
          <a:bodyPr wrap="square" rtlCol="0">
            <a:spAutoFit/>
          </a:bodyPr>
          <a:lstStyle/>
          <a:p>
            <a:r>
              <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PARA TENER EN CUENTA</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nvGrpSpPr>
          <p:cNvPr id="6" name="Grupo 5"/>
          <p:cNvGrpSpPr/>
          <p:nvPr/>
        </p:nvGrpSpPr>
        <p:grpSpPr>
          <a:xfrm>
            <a:off x="772676" y="1227420"/>
            <a:ext cx="7722715" cy="4671358"/>
            <a:chOff x="-197140" y="-1296940"/>
            <a:chExt cx="7225678" cy="4156937"/>
          </a:xfrm>
        </p:grpSpPr>
        <p:sp>
          <p:nvSpPr>
            <p:cNvPr id="7" name="Rectángulo 6"/>
            <p:cNvSpPr/>
            <p:nvPr/>
          </p:nvSpPr>
          <p:spPr>
            <a:xfrm>
              <a:off x="-197140" y="-1296940"/>
              <a:ext cx="6975573" cy="3524308"/>
            </a:xfrm>
            <a:prstGeom prst="rect">
              <a:avLst/>
            </a:prstGeom>
            <a:ln>
              <a:solidFill>
                <a:srgbClr val="1F8085"/>
              </a:solidFill>
            </a:ln>
          </p:spPr>
          <p:style>
            <a:lnRef idx="2">
              <a:schemeClr val="accent1"/>
            </a:lnRef>
            <a:fillRef idx="1">
              <a:schemeClr val="lt1"/>
            </a:fillRef>
            <a:effectRef idx="0">
              <a:schemeClr val="accent1"/>
            </a:effectRef>
            <a:fontRef idx="minor">
              <a:schemeClr val="dk1"/>
            </a:fontRef>
          </p:style>
        </p:sp>
        <p:sp>
          <p:nvSpPr>
            <p:cNvPr id="8" name="Rectángulo 7"/>
            <p:cNvSpPr/>
            <p:nvPr/>
          </p:nvSpPr>
          <p:spPr>
            <a:xfrm>
              <a:off x="-125132" y="-965857"/>
              <a:ext cx="7153670" cy="3825854"/>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72000" tIns="72000" rIns="72000" bIns="72000" numCol="1" spcCol="1270" anchor="ctr" anchorCtr="0">
              <a:noAutofit/>
            </a:bodyPr>
            <a:lstStyle/>
            <a:p>
              <a:pPr lvl="0" algn="ctr" defTabSz="800100">
                <a:lnSpc>
                  <a:spcPct val="90000"/>
                </a:lnSpc>
                <a:spcBef>
                  <a:spcPct val="0"/>
                </a:spcBef>
                <a:spcAft>
                  <a:spcPct val="35000"/>
                </a:spcAft>
              </a:pPr>
              <a:endParaRPr lang="es-CO" sz="1800" kern="1200" dirty="0">
                <a:latin typeface="Arial" panose="020B0604020202020204" pitchFamily="34" charset="0"/>
                <a:cs typeface="Arial" panose="020B0604020202020204" pitchFamily="34" charset="0"/>
              </a:endParaRPr>
            </a:p>
          </p:txBody>
        </p:sp>
      </p:grpSp>
      <p:pic>
        <p:nvPicPr>
          <p:cNvPr id="3" name="Imagen 2"/>
          <p:cNvPicPr>
            <a:picLocks noChangeAspect="1"/>
          </p:cNvPicPr>
          <p:nvPr/>
        </p:nvPicPr>
        <p:blipFill rotWithShape="1">
          <a:blip r:embed="rId2"/>
          <a:srcRect l="18112" t="31500" r="52751" b="18801"/>
          <a:stretch/>
        </p:blipFill>
        <p:spPr>
          <a:xfrm>
            <a:off x="231916" y="4129081"/>
            <a:ext cx="2232248" cy="2141751"/>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4" name="CuadroTexto 3"/>
          <p:cNvSpPr txBox="1"/>
          <p:nvPr/>
        </p:nvSpPr>
        <p:spPr>
          <a:xfrm>
            <a:off x="844684" y="1556793"/>
            <a:ext cx="7153670" cy="1815882"/>
          </a:xfrm>
          <a:prstGeom prst="rect">
            <a:avLst/>
          </a:prstGeom>
          <a:noFill/>
        </p:spPr>
        <p:txBody>
          <a:bodyPr wrap="square" rtlCol="0">
            <a:spAutoFit/>
          </a:bodyPr>
          <a:lstStyle/>
          <a:p>
            <a:pPr marL="285750" indent="-285750" algn="just">
              <a:buFont typeface="Arial" panose="020B0604020202020204" pitchFamily="34" charset="0"/>
              <a:buChar char="•"/>
            </a:pPr>
            <a:r>
              <a:rPr lang="es-CO" sz="1400" dirty="0">
                <a:latin typeface="Arial" panose="020B0604020202020204" pitchFamily="34" charset="0"/>
                <a:cs typeface="Arial" panose="020B0604020202020204" pitchFamily="34" charset="0"/>
              </a:rPr>
              <a:t>Se debe diligenciar y/o actualizar en su totalidad la hoja de vida en la herramienta </a:t>
            </a:r>
            <a:r>
              <a:rPr lang="es-CO" sz="1400" dirty="0" err="1">
                <a:latin typeface="Arial" panose="020B0604020202020204" pitchFamily="34" charset="0"/>
                <a:cs typeface="Arial" panose="020B0604020202020204" pitchFamily="34" charset="0"/>
              </a:rPr>
              <a:t>CvLAC</a:t>
            </a:r>
            <a:r>
              <a:rPr lang="es-CO" sz="1400" dirty="0">
                <a:latin typeface="Arial" panose="020B0604020202020204" pitchFamily="34" charset="0"/>
                <a:cs typeface="Arial" panose="020B0604020202020204" pitchFamily="34" charset="0"/>
              </a:rPr>
              <a:t> antes de ingresar al aplicativo </a:t>
            </a:r>
            <a:r>
              <a:rPr lang="es-CO" sz="1400" b="1" dirty="0">
                <a:latin typeface="Arial" panose="020B0604020202020204" pitchFamily="34" charset="0"/>
                <a:cs typeface="Arial" panose="020B0604020202020204" pitchFamily="34" charset="0"/>
              </a:rPr>
              <a:t>FORMACIÓN PARA LAS REGIONES</a:t>
            </a:r>
            <a:r>
              <a:rPr lang="es-CO" sz="1400" b="1" dirty="0" smtClean="0">
                <a:latin typeface="Arial" panose="020B0604020202020204" pitchFamily="34" charset="0"/>
                <a:cs typeface="Arial" panose="020B0604020202020204" pitchFamily="34" charset="0"/>
              </a:rPr>
              <a:t>.</a:t>
            </a:r>
          </a:p>
          <a:p>
            <a:pPr marL="285750" indent="-285750" algn="just">
              <a:buFont typeface="Arial" panose="020B0604020202020204" pitchFamily="34" charset="0"/>
              <a:buChar char="•"/>
            </a:pPr>
            <a:endParaRPr lang="es-CO" sz="1400" b="1"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CO" sz="1400" dirty="0">
                <a:latin typeface="Arial" panose="020B0604020202020204" pitchFamily="34" charset="0"/>
                <a:cs typeface="Arial" panose="020B0604020202020204" pitchFamily="34" charset="0"/>
              </a:rPr>
              <a:t>Las postulaciones de candidatos a maestría nacional cuya calificación sea igual o superior a </a:t>
            </a:r>
            <a:r>
              <a:rPr lang="es-CO" sz="1400" b="1" dirty="0">
                <a:latin typeface="Arial" panose="020B0604020202020204" pitchFamily="34" charset="0"/>
                <a:cs typeface="Arial" panose="020B0604020202020204" pitchFamily="34" charset="0"/>
              </a:rPr>
              <a:t>SESENTA y TRES (63) </a:t>
            </a:r>
            <a:r>
              <a:rPr lang="es-CO" sz="1400" dirty="0">
                <a:latin typeface="Arial" panose="020B0604020202020204" pitchFamily="34" charset="0"/>
                <a:cs typeface="Arial" panose="020B0604020202020204" pitchFamily="34" charset="0"/>
              </a:rPr>
              <a:t>puntos ingresarán al Banco de Elegibles. Las postulaciones se </a:t>
            </a:r>
            <a:r>
              <a:rPr lang="es-CO" sz="1400" b="1" dirty="0">
                <a:latin typeface="Arial" panose="020B0604020202020204" pitchFamily="34" charset="0"/>
                <a:cs typeface="Arial" panose="020B0604020202020204" pitchFamily="34" charset="0"/>
              </a:rPr>
              <a:t>agruparan de acuerdo con </a:t>
            </a:r>
            <a:r>
              <a:rPr lang="es-CO" sz="1400" b="1" dirty="0" smtClean="0">
                <a:latin typeface="Arial" panose="020B0604020202020204" pitchFamily="34" charset="0"/>
                <a:cs typeface="Arial" panose="020B0604020202020204" pitchFamily="34" charset="0"/>
              </a:rPr>
              <a:t>las subregiones definidas en el marco del Plan de Desarrollo CAUCA TERRITORIO DE PAZ 2016-2019 y definidas en el anexo 5 y se ordenaran en estricto orden de calificación.</a:t>
            </a:r>
          </a:p>
        </p:txBody>
      </p:sp>
      <p:sp>
        <p:nvSpPr>
          <p:cNvPr id="9" name="CuadroTexto 8"/>
          <p:cNvSpPr txBox="1"/>
          <p:nvPr/>
        </p:nvSpPr>
        <p:spPr>
          <a:xfrm>
            <a:off x="2696368" y="3608825"/>
            <a:ext cx="5531714" cy="954107"/>
          </a:xfrm>
          <a:prstGeom prst="rect">
            <a:avLst/>
          </a:prstGeom>
          <a:noFill/>
        </p:spPr>
        <p:txBody>
          <a:bodyPr wrap="square" rtlCol="0">
            <a:spAutoFit/>
          </a:bodyPr>
          <a:lstStyle/>
          <a:p>
            <a:pPr marL="285750" indent="-285750" algn="just">
              <a:buFont typeface="Arial" panose="020B0604020202020204" pitchFamily="34" charset="0"/>
              <a:buChar char="•"/>
            </a:pPr>
            <a:r>
              <a:rPr lang="es-CO" sz="1400" dirty="0">
                <a:latin typeface="Arial" panose="020B0604020202020204" pitchFamily="34" charset="0"/>
                <a:cs typeface="Arial" panose="020B0604020202020204" pitchFamily="34" charset="0"/>
              </a:rPr>
              <a:t>Los beneficiarios seleccionados en el primer corte de la convocatoria deberán iniciar sus estudios a más tardar en el segundo semestre de 2019. </a:t>
            </a:r>
            <a:r>
              <a:rPr lang="es-CO" sz="1400" b="1" dirty="0">
                <a:latin typeface="Arial" panose="020B0604020202020204" pitchFamily="34" charset="0"/>
                <a:cs typeface="Arial" panose="020B0604020202020204" pitchFamily="34" charset="0"/>
              </a:rPr>
              <a:t>La financiación se otorgará a partir del primer semestre de 2019.</a:t>
            </a:r>
          </a:p>
        </p:txBody>
      </p:sp>
    </p:spTree>
    <p:extLst>
      <p:ext uri="{BB962C8B-B14F-4D97-AF65-F5344CB8AC3E}">
        <p14:creationId xmlns:p14="http://schemas.microsoft.com/office/powerpoint/2010/main" val="30288126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p:cNvGrpSpPr/>
          <p:nvPr/>
        </p:nvGrpSpPr>
        <p:grpSpPr>
          <a:xfrm>
            <a:off x="467544" y="404664"/>
            <a:ext cx="8027847" cy="5494114"/>
            <a:chOff x="-482633" y="-2029092"/>
            <a:chExt cx="7511171" cy="4889089"/>
          </a:xfrm>
        </p:grpSpPr>
        <p:sp>
          <p:nvSpPr>
            <p:cNvPr id="7" name="Rectángulo 6"/>
            <p:cNvSpPr/>
            <p:nvPr/>
          </p:nvSpPr>
          <p:spPr>
            <a:xfrm>
              <a:off x="-482633" y="-2029092"/>
              <a:ext cx="4295906" cy="609616"/>
            </a:xfrm>
            <a:prstGeom prst="rect">
              <a:avLst/>
            </a:prstGeom>
            <a:ln>
              <a:solidFill>
                <a:srgbClr val="1F8085"/>
              </a:solidFill>
            </a:ln>
          </p:spPr>
          <p:style>
            <a:lnRef idx="2">
              <a:schemeClr val="accent1"/>
            </a:lnRef>
            <a:fillRef idx="1">
              <a:schemeClr val="lt1"/>
            </a:fillRef>
            <a:effectRef idx="0">
              <a:schemeClr val="accent1"/>
            </a:effectRef>
            <a:fontRef idx="minor">
              <a:schemeClr val="dk1"/>
            </a:fontRef>
          </p:style>
        </p:sp>
        <p:sp>
          <p:nvSpPr>
            <p:cNvPr id="8" name="Rectángulo 7"/>
            <p:cNvSpPr/>
            <p:nvPr/>
          </p:nvSpPr>
          <p:spPr>
            <a:xfrm>
              <a:off x="-125132" y="-965857"/>
              <a:ext cx="7153670" cy="3825854"/>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72000" tIns="72000" rIns="72000" bIns="72000" numCol="1" spcCol="1270" anchor="ctr" anchorCtr="0">
              <a:noAutofit/>
            </a:bodyPr>
            <a:lstStyle/>
            <a:p>
              <a:pPr lvl="0" algn="ctr" defTabSz="800100">
                <a:lnSpc>
                  <a:spcPct val="90000"/>
                </a:lnSpc>
                <a:spcBef>
                  <a:spcPct val="0"/>
                </a:spcBef>
                <a:spcAft>
                  <a:spcPct val="35000"/>
                </a:spcAft>
              </a:pPr>
              <a:endParaRPr lang="es-CO" sz="1800" kern="1200" dirty="0">
                <a:latin typeface="Arial" panose="020B0604020202020204" pitchFamily="34" charset="0"/>
                <a:cs typeface="Arial" panose="020B0604020202020204" pitchFamily="34" charset="0"/>
              </a:endParaRPr>
            </a:p>
          </p:txBody>
        </p:sp>
      </p:grpSp>
      <p:sp>
        <p:nvSpPr>
          <p:cNvPr id="4" name="CuadroTexto 3"/>
          <p:cNvSpPr txBox="1"/>
          <p:nvPr/>
        </p:nvSpPr>
        <p:spPr>
          <a:xfrm>
            <a:off x="149972" y="404664"/>
            <a:ext cx="5226554" cy="584775"/>
          </a:xfrm>
          <a:prstGeom prst="rect">
            <a:avLst/>
          </a:prstGeom>
          <a:noFill/>
        </p:spPr>
        <p:txBody>
          <a:bodyPr wrap="square" rtlCol="0">
            <a:spAutoFit/>
          </a:bodyPr>
          <a:lstStyle/>
          <a:p>
            <a:pPr algn="ctr"/>
            <a:r>
              <a:rPr lang="es-CO" sz="3200" b="1" dirty="0" smtClean="0">
                <a:latin typeface="Arial" panose="020B0604020202020204" pitchFamily="34" charset="0"/>
                <a:cs typeface="Arial" panose="020B0604020202020204" pitchFamily="34" charset="0"/>
              </a:rPr>
              <a:t>CVLAC</a:t>
            </a:r>
          </a:p>
        </p:txBody>
      </p:sp>
      <p:pic>
        <p:nvPicPr>
          <p:cNvPr id="2" name="Imagen 1"/>
          <p:cNvPicPr>
            <a:picLocks noChangeAspect="1"/>
          </p:cNvPicPr>
          <p:nvPr/>
        </p:nvPicPr>
        <p:blipFill rotWithShape="1">
          <a:blip r:embed="rId2"/>
          <a:srcRect t="2591"/>
          <a:stretch/>
        </p:blipFill>
        <p:spPr>
          <a:xfrm>
            <a:off x="251520" y="1484784"/>
            <a:ext cx="8491057" cy="4652451"/>
          </a:xfrm>
          <a:prstGeom prst="rect">
            <a:avLst/>
          </a:prstGeom>
        </p:spPr>
      </p:pic>
      <p:sp>
        <p:nvSpPr>
          <p:cNvPr id="10" name="Flecha izquierda 9"/>
          <p:cNvSpPr/>
          <p:nvPr/>
        </p:nvSpPr>
        <p:spPr>
          <a:xfrm>
            <a:off x="2411760" y="2492896"/>
            <a:ext cx="720080" cy="216024"/>
          </a:xfrm>
          <a:prstGeom prst="lef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1700083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p:cNvGrpSpPr/>
          <p:nvPr/>
        </p:nvGrpSpPr>
        <p:grpSpPr>
          <a:xfrm>
            <a:off x="467544" y="404664"/>
            <a:ext cx="8027847" cy="5494114"/>
            <a:chOff x="-482633" y="-2029092"/>
            <a:chExt cx="7511171" cy="4889089"/>
          </a:xfrm>
        </p:grpSpPr>
        <p:sp>
          <p:nvSpPr>
            <p:cNvPr id="7" name="Rectángulo 6"/>
            <p:cNvSpPr/>
            <p:nvPr/>
          </p:nvSpPr>
          <p:spPr>
            <a:xfrm>
              <a:off x="-482633" y="-2029092"/>
              <a:ext cx="4295906" cy="609616"/>
            </a:xfrm>
            <a:prstGeom prst="rect">
              <a:avLst/>
            </a:prstGeom>
            <a:ln>
              <a:solidFill>
                <a:srgbClr val="1F8085"/>
              </a:solidFill>
            </a:ln>
          </p:spPr>
          <p:style>
            <a:lnRef idx="2">
              <a:schemeClr val="accent1"/>
            </a:lnRef>
            <a:fillRef idx="1">
              <a:schemeClr val="lt1"/>
            </a:fillRef>
            <a:effectRef idx="0">
              <a:schemeClr val="accent1"/>
            </a:effectRef>
            <a:fontRef idx="minor">
              <a:schemeClr val="dk1"/>
            </a:fontRef>
          </p:style>
        </p:sp>
        <p:sp>
          <p:nvSpPr>
            <p:cNvPr id="8" name="Rectángulo 7"/>
            <p:cNvSpPr/>
            <p:nvPr/>
          </p:nvSpPr>
          <p:spPr>
            <a:xfrm>
              <a:off x="-125132" y="-965857"/>
              <a:ext cx="7153670" cy="3825854"/>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72000" tIns="72000" rIns="72000" bIns="72000" numCol="1" spcCol="1270" anchor="ctr" anchorCtr="0">
              <a:noAutofit/>
            </a:bodyPr>
            <a:lstStyle/>
            <a:p>
              <a:pPr lvl="0" algn="ctr" defTabSz="800100">
                <a:lnSpc>
                  <a:spcPct val="90000"/>
                </a:lnSpc>
                <a:spcBef>
                  <a:spcPct val="0"/>
                </a:spcBef>
                <a:spcAft>
                  <a:spcPct val="35000"/>
                </a:spcAft>
              </a:pPr>
              <a:endParaRPr lang="es-CO" sz="1800" kern="1200" dirty="0">
                <a:latin typeface="Arial" panose="020B0604020202020204" pitchFamily="34" charset="0"/>
                <a:cs typeface="Arial" panose="020B0604020202020204" pitchFamily="34" charset="0"/>
              </a:endParaRPr>
            </a:p>
          </p:txBody>
        </p:sp>
      </p:grpSp>
      <p:sp>
        <p:nvSpPr>
          <p:cNvPr id="4" name="CuadroTexto 3"/>
          <p:cNvSpPr txBox="1"/>
          <p:nvPr/>
        </p:nvSpPr>
        <p:spPr>
          <a:xfrm>
            <a:off x="149972" y="404664"/>
            <a:ext cx="5226554" cy="584775"/>
          </a:xfrm>
          <a:prstGeom prst="rect">
            <a:avLst/>
          </a:prstGeom>
          <a:noFill/>
        </p:spPr>
        <p:txBody>
          <a:bodyPr wrap="square" rtlCol="0">
            <a:spAutoFit/>
          </a:bodyPr>
          <a:lstStyle/>
          <a:p>
            <a:pPr algn="ctr"/>
            <a:r>
              <a:rPr lang="es-CO" sz="3200" b="1" dirty="0" smtClean="0">
                <a:latin typeface="Arial" panose="020B0604020202020204" pitchFamily="34" charset="0"/>
                <a:cs typeface="Arial" panose="020B0604020202020204" pitchFamily="34" charset="0"/>
              </a:rPr>
              <a:t>CVLAC</a:t>
            </a:r>
          </a:p>
        </p:txBody>
      </p:sp>
      <p:pic>
        <p:nvPicPr>
          <p:cNvPr id="3" name="Imagen 2"/>
          <p:cNvPicPr>
            <a:picLocks noChangeAspect="1"/>
          </p:cNvPicPr>
          <p:nvPr/>
        </p:nvPicPr>
        <p:blipFill rotWithShape="1">
          <a:blip r:embed="rId2"/>
          <a:srcRect t="2471"/>
          <a:stretch/>
        </p:blipFill>
        <p:spPr>
          <a:xfrm>
            <a:off x="323528" y="1484784"/>
            <a:ext cx="8469649" cy="4646430"/>
          </a:xfrm>
          <a:prstGeom prst="rect">
            <a:avLst/>
          </a:prstGeom>
        </p:spPr>
      </p:pic>
      <p:sp>
        <p:nvSpPr>
          <p:cNvPr id="10" name="Flecha izquierda 9"/>
          <p:cNvSpPr/>
          <p:nvPr/>
        </p:nvSpPr>
        <p:spPr>
          <a:xfrm>
            <a:off x="5292080" y="4437112"/>
            <a:ext cx="720080" cy="216024"/>
          </a:xfrm>
          <a:prstGeom prst="lef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8531562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p:cNvGrpSpPr/>
          <p:nvPr/>
        </p:nvGrpSpPr>
        <p:grpSpPr>
          <a:xfrm>
            <a:off x="467544" y="404664"/>
            <a:ext cx="8027847" cy="5494114"/>
            <a:chOff x="-482633" y="-2029092"/>
            <a:chExt cx="7511171" cy="4889089"/>
          </a:xfrm>
        </p:grpSpPr>
        <p:sp>
          <p:nvSpPr>
            <p:cNvPr id="7" name="Rectángulo 6"/>
            <p:cNvSpPr/>
            <p:nvPr/>
          </p:nvSpPr>
          <p:spPr>
            <a:xfrm>
              <a:off x="-482633" y="-2029092"/>
              <a:ext cx="4295906" cy="609616"/>
            </a:xfrm>
            <a:prstGeom prst="rect">
              <a:avLst/>
            </a:prstGeom>
            <a:ln>
              <a:solidFill>
                <a:srgbClr val="1F8085"/>
              </a:solidFill>
            </a:ln>
          </p:spPr>
          <p:style>
            <a:lnRef idx="2">
              <a:schemeClr val="accent1"/>
            </a:lnRef>
            <a:fillRef idx="1">
              <a:schemeClr val="lt1"/>
            </a:fillRef>
            <a:effectRef idx="0">
              <a:schemeClr val="accent1"/>
            </a:effectRef>
            <a:fontRef idx="minor">
              <a:schemeClr val="dk1"/>
            </a:fontRef>
          </p:style>
        </p:sp>
        <p:sp>
          <p:nvSpPr>
            <p:cNvPr id="8" name="Rectángulo 7"/>
            <p:cNvSpPr/>
            <p:nvPr/>
          </p:nvSpPr>
          <p:spPr>
            <a:xfrm>
              <a:off x="-125132" y="-965857"/>
              <a:ext cx="7153670" cy="3825854"/>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72000" tIns="72000" rIns="72000" bIns="72000" numCol="1" spcCol="1270" anchor="ctr" anchorCtr="0">
              <a:noAutofit/>
            </a:bodyPr>
            <a:lstStyle/>
            <a:p>
              <a:pPr lvl="0" algn="ctr" defTabSz="800100">
                <a:lnSpc>
                  <a:spcPct val="90000"/>
                </a:lnSpc>
                <a:spcBef>
                  <a:spcPct val="0"/>
                </a:spcBef>
                <a:spcAft>
                  <a:spcPct val="35000"/>
                </a:spcAft>
              </a:pPr>
              <a:endParaRPr lang="es-CO" sz="1800" kern="1200" dirty="0">
                <a:latin typeface="Arial" panose="020B0604020202020204" pitchFamily="34" charset="0"/>
                <a:cs typeface="Arial" panose="020B0604020202020204" pitchFamily="34" charset="0"/>
              </a:endParaRPr>
            </a:p>
          </p:txBody>
        </p:sp>
      </p:grpSp>
      <p:sp>
        <p:nvSpPr>
          <p:cNvPr id="4" name="CuadroTexto 3"/>
          <p:cNvSpPr txBox="1"/>
          <p:nvPr/>
        </p:nvSpPr>
        <p:spPr>
          <a:xfrm>
            <a:off x="149972" y="404664"/>
            <a:ext cx="5226554" cy="584775"/>
          </a:xfrm>
          <a:prstGeom prst="rect">
            <a:avLst/>
          </a:prstGeom>
          <a:noFill/>
        </p:spPr>
        <p:txBody>
          <a:bodyPr wrap="square" rtlCol="0">
            <a:spAutoFit/>
          </a:bodyPr>
          <a:lstStyle/>
          <a:p>
            <a:pPr algn="ctr"/>
            <a:r>
              <a:rPr lang="es-CO" sz="3200" b="1" dirty="0" smtClean="0">
                <a:latin typeface="Arial" panose="020B0604020202020204" pitchFamily="34" charset="0"/>
                <a:cs typeface="Arial" panose="020B0604020202020204" pitchFamily="34" charset="0"/>
              </a:rPr>
              <a:t>CVLAC</a:t>
            </a:r>
          </a:p>
        </p:txBody>
      </p:sp>
      <p:pic>
        <p:nvPicPr>
          <p:cNvPr id="2" name="Imagen 1"/>
          <p:cNvPicPr>
            <a:picLocks noChangeAspect="1"/>
          </p:cNvPicPr>
          <p:nvPr/>
        </p:nvPicPr>
        <p:blipFill rotWithShape="1">
          <a:blip r:embed="rId2"/>
          <a:srcRect t="2899"/>
          <a:stretch/>
        </p:blipFill>
        <p:spPr>
          <a:xfrm>
            <a:off x="149971" y="1340768"/>
            <a:ext cx="8832981" cy="4824536"/>
          </a:xfrm>
          <a:prstGeom prst="rect">
            <a:avLst/>
          </a:prstGeom>
        </p:spPr>
      </p:pic>
      <p:sp>
        <p:nvSpPr>
          <p:cNvPr id="10" name="Flecha izquierda 9"/>
          <p:cNvSpPr/>
          <p:nvPr/>
        </p:nvSpPr>
        <p:spPr>
          <a:xfrm>
            <a:off x="4698915" y="5517232"/>
            <a:ext cx="720080" cy="216024"/>
          </a:xfrm>
          <a:prstGeom prst="lef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41549691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395536" y="1137265"/>
            <a:ext cx="8100900" cy="369332"/>
          </a:xfrm>
          <a:prstGeom prst="rect">
            <a:avLst/>
          </a:prstGeom>
          <a:noFill/>
        </p:spPr>
        <p:txBody>
          <a:bodyPr wrap="square" rtlCol="0">
            <a:spAutoFit/>
          </a:bodyPr>
          <a:lstStyle/>
          <a:p>
            <a:pPr algn="just"/>
            <a:r>
              <a:rPr lang="es-CO" b="1" dirty="0" smtClean="0">
                <a:solidFill>
                  <a:srgbClr val="1E7D82"/>
                </a:solidFill>
                <a:latin typeface="Arial" panose="020B0604020202020204" pitchFamily="34" charset="0"/>
                <a:cs typeface="Arial" panose="020B0604020202020204" pitchFamily="34" charset="0"/>
              </a:rPr>
              <a:t>Rol de COLCIENCIAS:</a:t>
            </a:r>
            <a:endParaRPr lang="es-CO" b="1" dirty="0" smtClean="0">
              <a:solidFill>
                <a:srgbClr val="1E7D82"/>
              </a:solidFill>
              <a:latin typeface="Arial" panose="020B0604020202020204" pitchFamily="34" charset="0"/>
              <a:cs typeface="Arial" panose="020B0604020202020204" pitchFamily="34" charset="0"/>
            </a:endParaRPr>
          </a:p>
        </p:txBody>
      </p:sp>
      <p:graphicFrame>
        <p:nvGraphicFramePr>
          <p:cNvPr id="5" name="Diagrama 4"/>
          <p:cNvGraphicFramePr/>
          <p:nvPr>
            <p:extLst>
              <p:ext uri="{D42A27DB-BD31-4B8C-83A1-F6EECF244321}">
                <p14:modId xmlns:p14="http://schemas.microsoft.com/office/powerpoint/2010/main" val="3259760876"/>
              </p:ext>
            </p:extLst>
          </p:nvPr>
        </p:nvGraphicFramePr>
        <p:xfrm>
          <a:off x="467544" y="1844824"/>
          <a:ext cx="8352928" cy="4536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CuadroTexto 5"/>
          <p:cNvSpPr txBox="1"/>
          <p:nvPr/>
        </p:nvSpPr>
        <p:spPr>
          <a:xfrm>
            <a:off x="395536" y="404664"/>
            <a:ext cx="4248472" cy="430887"/>
          </a:xfrm>
          <a:prstGeom prst="rect">
            <a:avLst/>
          </a:prstGeom>
          <a:solidFill>
            <a:srgbClr val="1E7D82"/>
          </a:solidFill>
        </p:spPr>
        <p:txBody>
          <a:bodyPr wrap="square" rtlCol="0">
            <a:spAutoFit/>
          </a:bodyPr>
          <a:lstStyle/>
          <a:p>
            <a:pPr algn="ctr"/>
            <a:r>
              <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INFORMACIÓN </a:t>
            </a:r>
            <a:r>
              <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GENERAL</a:t>
            </a:r>
          </a:p>
        </p:txBody>
      </p:sp>
    </p:spTree>
    <p:extLst>
      <p:ext uri="{BB962C8B-B14F-4D97-AF65-F5344CB8AC3E}">
        <p14:creationId xmlns:p14="http://schemas.microsoft.com/office/powerpoint/2010/main" val="96868283"/>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2 Diagrama"/>
          <p:cNvGraphicFramePr/>
          <p:nvPr>
            <p:extLst>
              <p:ext uri="{D42A27DB-BD31-4B8C-83A1-F6EECF244321}">
                <p14:modId xmlns:p14="http://schemas.microsoft.com/office/powerpoint/2010/main" val="574626711"/>
              </p:ext>
            </p:extLst>
          </p:nvPr>
        </p:nvGraphicFramePr>
        <p:xfrm>
          <a:off x="611560" y="980728"/>
          <a:ext cx="8019775" cy="48222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6" name="Grupo 14"/>
          <p:cNvGrpSpPr/>
          <p:nvPr/>
        </p:nvGrpSpPr>
        <p:grpSpPr>
          <a:xfrm>
            <a:off x="3347864" y="2992896"/>
            <a:ext cx="2014633" cy="999852"/>
            <a:chOff x="4443477" y="842213"/>
            <a:chExt cx="1158505" cy="790487"/>
          </a:xfrm>
          <a:scene3d>
            <a:camera prst="orthographicFront"/>
            <a:lightRig rig="flat" dir="t"/>
          </a:scene3d>
        </p:grpSpPr>
        <p:sp>
          <p:nvSpPr>
            <p:cNvPr id="17" name="Rectángulo redondeado 15"/>
            <p:cNvSpPr/>
            <p:nvPr/>
          </p:nvSpPr>
          <p:spPr>
            <a:xfrm>
              <a:off x="4443477" y="908635"/>
              <a:ext cx="1158505" cy="724065"/>
            </a:xfrm>
            <a:prstGeom prst="roundRect">
              <a:avLst>
                <a:gd name="adj" fmla="val 10000"/>
              </a:avLst>
            </a:prstGeom>
            <a:ln w="28575">
              <a:solidFill>
                <a:srgbClr val="1E7D82"/>
              </a:solidFill>
            </a:ln>
            <a:sp3d z="-190500" extrusionH="12700" prstMaterial="plastic">
              <a:bevelT w="50800" h="50800"/>
            </a:sp3d>
          </p:spPr>
          <p:style>
            <a:lnRef idx="1">
              <a:schemeClr val="accent3">
                <a:hueOff val="451767"/>
                <a:satOff val="16667"/>
                <a:lumOff val="-2451"/>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8" name="Rectángulo 16"/>
            <p:cNvSpPr/>
            <p:nvPr/>
          </p:nvSpPr>
          <p:spPr>
            <a:xfrm>
              <a:off x="4464684" y="842213"/>
              <a:ext cx="1116091" cy="681651"/>
            </a:xfrm>
            <a:prstGeom prst="rect">
              <a:avLst/>
            </a:prstGeom>
            <a:ln w="28575">
              <a:solidFill>
                <a:srgbClr val="1E7D82"/>
              </a:solidFill>
            </a:ln>
            <a:sp3d z="-1905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9050" tIns="12700" rIns="19050" bIns="12700" spcCol="1270" anchor="ctr"/>
            <a:lstStyle/>
            <a:p>
              <a:pPr algn="ctr" defTabSz="914216" eaLnBrk="1" fontAlgn="auto" hangingPunct="1">
                <a:spcBef>
                  <a:spcPts val="0"/>
                </a:spcBef>
                <a:spcAft>
                  <a:spcPts val="0"/>
                </a:spcAft>
                <a:defRPr/>
              </a:pPr>
              <a:r>
                <a:rPr lang="es-CO" sz="1400" b="1" dirty="0" smtClean="0">
                  <a:latin typeface="Arial" panose="020B0604020202020204" pitchFamily="34" charset="0"/>
                  <a:cs typeface="Arial" panose="020B0604020202020204" pitchFamily="34" charset="0"/>
                </a:rPr>
                <a:t>Maestría </a:t>
              </a:r>
              <a:r>
                <a:rPr lang="es-CO" sz="1400" b="1" dirty="0">
                  <a:latin typeface="Arial" panose="020B0604020202020204" pitchFamily="34" charset="0"/>
                  <a:cs typeface="Arial" panose="020B0604020202020204" pitchFamily="34" charset="0"/>
                </a:rPr>
                <a:t>Nacional</a:t>
              </a:r>
              <a:endParaRPr lang="es-MX" sz="1400" b="1" dirty="0">
                <a:latin typeface="Arial" panose="020B0604020202020204" pitchFamily="34" charset="0"/>
                <a:cs typeface="Arial" panose="020B0604020202020204" pitchFamily="34" charset="0"/>
              </a:endParaRPr>
            </a:p>
          </p:txBody>
        </p:sp>
      </p:grpSp>
      <p:sp>
        <p:nvSpPr>
          <p:cNvPr id="43" name="CuadroTexto 14"/>
          <p:cNvSpPr txBox="1"/>
          <p:nvPr/>
        </p:nvSpPr>
        <p:spPr>
          <a:xfrm>
            <a:off x="251520" y="386229"/>
            <a:ext cx="4248472" cy="430887"/>
          </a:xfrm>
          <a:prstGeom prst="rect">
            <a:avLst/>
          </a:prstGeom>
          <a:solidFill>
            <a:srgbClr val="1E7D82"/>
          </a:solidFill>
        </p:spPr>
        <p:txBody>
          <a:bodyPr wrap="square" rtlCol="0">
            <a:spAutoFit/>
          </a:bodyPr>
          <a:lstStyle/>
          <a:p>
            <a:r>
              <a:rPr lang="en-US"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METAS</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5" name="CuadroTexto 44"/>
          <p:cNvSpPr txBox="1"/>
          <p:nvPr/>
        </p:nvSpPr>
        <p:spPr>
          <a:xfrm>
            <a:off x="5652120" y="3185046"/>
            <a:ext cx="2952328" cy="615553"/>
          </a:xfrm>
          <a:prstGeom prst="rect">
            <a:avLst/>
          </a:prstGeom>
          <a:noFill/>
        </p:spPr>
        <p:txBody>
          <a:bodyPr wrap="square" rtlCol="0">
            <a:spAutoFit/>
          </a:bodyPr>
          <a:lstStyle/>
          <a:p>
            <a:r>
              <a:rPr lang="es-CO" b="1" dirty="0" smtClean="0"/>
              <a:t>150</a:t>
            </a:r>
            <a:r>
              <a:rPr lang="es-CO" sz="1600" b="1" dirty="0" smtClean="0"/>
              <a:t> </a:t>
            </a:r>
            <a:r>
              <a:rPr lang="es-CO" sz="1600" b="1" u="sng" dirty="0" smtClean="0">
                <a:solidFill>
                  <a:srgbClr val="FF0000"/>
                </a:solidFill>
              </a:rPr>
              <a:t>CREDITOS EDUCATIVOS CONDONABLES</a:t>
            </a:r>
            <a:endParaRPr lang="es-CO" sz="1600" b="1" u="sng" dirty="0">
              <a:solidFill>
                <a:srgbClr val="FF0000"/>
              </a:solidFill>
            </a:endParaRPr>
          </a:p>
        </p:txBody>
      </p:sp>
    </p:spTree>
    <p:extLst>
      <p:ext uri="{BB962C8B-B14F-4D97-AF65-F5344CB8AC3E}">
        <p14:creationId xmlns:p14="http://schemas.microsoft.com/office/powerpoint/2010/main" val="21554075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p:cNvGrpSpPr/>
          <p:nvPr/>
        </p:nvGrpSpPr>
        <p:grpSpPr>
          <a:xfrm>
            <a:off x="1077809" y="1737580"/>
            <a:ext cx="6988381" cy="3382839"/>
            <a:chOff x="149971" y="3"/>
            <a:chExt cx="6988381" cy="3382839"/>
          </a:xfrm>
        </p:grpSpPr>
        <p:sp>
          <p:nvSpPr>
            <p:cNvPr id="5" name="Rectángulo 4"/>
            <p:cNvSpPr/>
            <p:nvPr/>
          </p:nvSpPr>
          <p:spPr>
            <a:xfrm>
              <a:off x="149971" y="3"/>
              <a:ext cx="6988381" cy="3382839"/>
            </a:xfrm>
            <a:prstGeom prst="rect">
              <a:avLst/>
            </a:prstGeom>
            <a:ln>
              <a:solidFill>
                <a:srgbClr val="1F8085"/>
              </a:solidFill>
            </a:ln>
          </p:spPr>
          <p:style>
            <a:lnRef idx="2">
              <a:schemeClr val="accent1"/>
            </a:lnRef>
            <a:fillRef idx="1">
              <a:schemeClr val="lt1"/>
            </a:fillRef>
            <a:effectRef idx="0">
              <a:schemeClr val="accent1"/>
            </a:effectRef>
            <a:fontRef idx="minor">
              <a:schemeClr val="dk1"/>
            </a:fontRef>
          </p:style>
        </p:sp>
        <p:sp>
          <p:nvSpPr>
            <p:cNvPr id="6" name="Rectángulo 5"/>
            <p:cNvSpPr/>
            <p:nvPr/>
          </p:nvSpPr>
          <p:spPr>
            <a:xfrm>
              <a:off x="149971" y="3"/>
              <a:ext cx="6988381" cy="3382839"/>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72000" tIns="72000" rIns="72000" bIns="72000" numCol="1" spcCol="1270" anchor="ctr" anchorCtr="0">
              <a:noAutofit/>
            </a:bodyPr>
            <a:lstStyle/>
            <a:p>
              <a:endParaRPr lang="es-CO" dirty="0">
                <a:solidFill>
                  <a:schemeClr val="tx1"/>
                </a:solidFill>
                <a:latin typeface="Arial" panose="020B0604020202020204" pitchFamily="34" charset="0"/>
                <a:cs typeface="Arial" panose="020B0604020202020204" pitchFamily="34" charset="0"/>
              </a:endParaRPr>
            </a:p>
            <a:p>
              <a:pPr algn="ctr"/>
              <a:r>
                <a:rPr lang="es-CO" b="1" u="sng" dirty="0">
                  <a:solidFill>
                    <a:schemeClr val="tx1"/>
                  </a:solidFill>
                  <a:latin typeface="Arial" panose="020B0604020202020204" pitchFamily="34" charset="0"/>
                  <a:cs typeface="Arial" panose="020B0604020202020204" pitchFamily="34" charset="0"/>
                </a:rPr>
                <a:t>CRÉDITO EDUCATIVO </a:t>
              </a:r>
              <a:r>
                <a:rPr lang="es-CO" b="1" u="sng" dirty="0" smtClean="0">
                  <a:solidFill>
                    <a:schemeClr val="tx1"/>
                  </a:solidFill>
                  <a:latin typeface="Arial" panose="020B0604020202020204" pitchFamily="34" charset="0"/>
                  <a:cs typeface="Arial" panose="020B0604020202020204" pitchFamily="34" charset="0"/>
                </a:rPr>
                <a:t>CONDONABLE</a:t>
              </a:r>
              <a:endParaRPr lang="es-CO" b="1" u="sng" dirty="0">
                <a:solidFill>
                  <a:schemeClr val="tx1"/>
                </a:solidFill>
                <a:latin typeface="Arial" panose="020B0604020202020204" pitchFamily="34" charset="0"/>
                <a:cs typeface="Arial" panose="020B0604020202020204" pitchFamily="34" charset="0"/>
              </a:endParaRPr>
            </a:p>
            <a:p>
              <a:endParaRPr lang="es-CO" dirty="0">
                <a:solidFill>
                  <a:schemeClr val="tx1"/>
                </a:solidFill>
                <a:latin typeface="Arial" panose="020B0604020202020204" pitchFamily="34" charset="0"/>
                <a:cs typeface="Arial" panose="020B0604020202020204" pitchFamily="34" charset="0"/>
              </a:endParaRPr>
            </a:p>
            <a:p>
              <a:pPr algn="ctr"/>
              <a:r>
                <a:rPr lang="es-CO" sz="1600" dirty="0">
                  <a:solidFill>
                    <a:schemeClr val="tx1"/>
                  </a:solidFill>
                  <a:latin typeface="Arial" panose="020B0604020202020204" pitchFamily="34" charset="0"/>
                  <a:cs typeface="Arial" panose="020B0604020202020204" pitchFamily="34" charset="0"/>
                </a:rPr>
                <a:t>Instrumento de financiación de estudios de postgrado (maestría y doctorado) 100% </a:t>
              </a:r>
              <a:r>
                <a:rPr lang="es-CO" sz="1600" dirty="0" err="1">
                  <a:solidFill>
                    <a:schemeClr val="tx1"/>
                  </a:solidFill>
                  <a:latin typeface="Arial" panose="020B0604020202020204" pitchFamily="34" charset="0"/>
                  <a:cs typeface="Arial" panose="020B0604020202020204" pitchFamily="34" charset="0"/>
                </a:rPr>
                <a:t>condonable</a:t>
              </a:r>
              <a:r>
                <a:rPr lang="es-CO" sz="1600" dirty="0">
                  <a:solidFill>
                    <a:schemeClr val="tx1"/>
                  </a:solidFill>
                  <a:latin typeface="Arial" panose="020B0604020202020204" pitchFamily="34" charset="0"/>
                  <a:cs typeface="Arial" panose="020B0604020202020204" pitchFamily="34" charset="0"/>
                </a:rPr>
                <a:t> siempre y cuando se cumpla con:  la obtención del título y realizar actividades de I+D+I en beneficio del departamento durante el mismo tiempo financiado.</a:t>
              </a:r>
            </a:p>
            <a:p>
              <a:pPr lvl="0" algn="ctr" defTabSz="800100">
                <a:lnSpc>
                  <a:spcPct val="90000"/>
                </a:lnSpc>
                <a:spcBef>
                  <a:spcPct val="0"/>
                </a:spcBef>
                <a:spcAft>
                  <a:spcPct val="35000"/>
                </a:spcAft>
              </a:pPr>
              <a:endParaRPr lang="en-US" sz="1800" kern="1200" dirty="0" smtClean="0"/>
            </a:p>
            <a:p>
              <a:pPr lvl="0" algn="ctr" defTabSz="800100">
                <a:lnSpc>
                  <a:spcPct val="90000"/>
                </a:lnSpc>
                <a:spcBef>
                  <a:spcPct val="0"/>
                </a:spcBef>
                <a:spcAft>
                  <a:spcPct val="35000"/>
                </a:spcAft>
              </a:pPr>
              <a:endParaRPr lang="es-CO" sz="1800" kern="1200" dirty="0"/>
            </a:p>
          </p:txBody>
        </p:sp>
      </p:grpSp>
    </p:spTree>
    <p:extLst>
      <p:ext uri="{BB962C8B-B14F-4D97-AF65-F5344CB8AC3E}">
        <p14:creationId xmlns:p14="http://schemas.microsoft.com/office/powerpoint/2010/main" val="39469906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a 4"/>
          <p:cNvGraphicFramePr/>
          <p:nvPr>
            <p:extLst>
              <p:ext uri="{D42A27DB-BD31-4B8C-83A1-F6EECF244321}">
                <p14:modId xmlns:p14="http://schemas.microsoft.com/office/powerpoint/2010/main" val="1606080622"/>
              </p:ext>
            </p:extLst>
          </p:nvPr>
        </p:nvGraphicFramePr>
        <p:xfrm>
          <a:off x="1043608" y="2780928"/>
          <a:ext cx="7128792" cy="11332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4 CuadroTexto"/>
          <p:cNvSpPr txBox="1"/>
          <p:nvPr/>
        </p:nvSpPr>
        <p:spPr>
          <a:xfrm>
            <a:off x="2483768" y="1628800"/>
            <a:ext cx="3852428" cy="369332"/>
          </a:xfrm>
          <a:prstGeom prst="rect">
            <a:avLst/>
          </a:prstGeom>
          <a:noFill/>
        </p:spPr>
        <p:txBody>
          <a:bodyPr wrap="square" rtlCol="0">
            <a:spAutoFit/>
          </a:bodyPr>
          <a:lstStyle/>
          <a:p>
            <a:pPr algn="ctr"/>
            <a:r>
              <a:rPr lang="en-US" b="1" dirty="0" smtClean="0">
                <a:latin typeface="Arial" panose="020B0604020202020204" pitchFamily="34" charset="0"/>
                <a:cs typeface="Arial" panose="020B0604020202020204" pitchFamily="34" charset="0"/>
              </a:rPr>
              <a:t>MAESTRÍA </a:t>
            </a:r>
            <a:r>
              <a:rPr lang="en-US" b="1" dirty="0" smtClean="0">
                <a:latin typeface="Arial" panose="020B0604020202020204" pitchFamily="34" charset="0"/>
                <a:cs typeface="Arial" panose="020B0604020202020204" pitchFamily="34" charset="0"/>
              </a:rPr>
              <a:t>NACIONAL</a:t>
            </a:r>
            <a:endParaRPr lang="es-CO" b="1" dirty="0">
              <a:latin typeface="Arial" panose="020B0604020202020204" pitchFamily="34" charset="0"/>
              <a:cs typeface="Arial" panose="020B0604020202020204" pitchFamily="34" charset="0"/>
            </a:endParaRPr>
          </a:p>
        </p:txBody>
      </p:sp>
      <p:sp>
        <p:nvSpPr>
          <p:cNvPr id="9" name="CuadroTexto 8"/>
          <p:cNvSpPr txBox="1"/>
          <p:nvPr/>
        </p:nvSpPr>
        <p:spPr>
          <a:xfrm>
            <a:off x="251520" y="352981"/>
            <a:ext cx="3456384" cy="430887"/>
          </a:xfrm>
          <a:prstGeom prst="rect">
            <a:avLst/>
          </a:prstGeom>
          <a:solidFill>
            <a:srgbClr val="1E7D82"/>
          </a:solidFill>
        </p:spPr>
        <p:txBody>
          <a:bodyPr wrap="square" rtlCol="0">
            <a:spAutoFit/>
          </a:bodyPr>
          <a:lstStyle/>
          <a:p>
            <a:r>
              <a:rPr lang="en-US"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DIRIGIDO A</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5707111"/>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2535913" y="876622"/>
            <a:ext cx="3852428" cy="369332"/>
          </a:xfrm>
          <a:prstGeom prst="rect">
            <a:avLst/>
          </a:prstGeom>
          <a:noFill/>
        </p:spPr>
        <p:txBody>
          <a:bodyPr wrap="square" rtlCol="0">
            <a:spAutoFit/>
          </a:bodyPr>
          <a:lstStyle/>
          <a:p>
            <a:pPr algn="ctr"/>
            <a:r>
              <a:rPr lang="en-US" b="1" dirty="0" smtClean="0">
                <a:latin typeface="Arial" panose="020B0604020202020204" pitchFamily="34" charset="0"/>
                <a:cs typeface="Arial" panose="020B0604020202020204" pitchFamily="34" charset="0"/>
              </a:rPr>
              <a:t>MAESTRÍA </a:t>
            </a:r>
            <a:r>
              <a:rPr lang="en-US" b="1" dirty="0" smtClean="0">
                <a:latin typeface="Arial" panose="020B0604020202020204" pitchFamily="34" charset="0"/>
                <a:cs typeface="Arial" panose="020B0604020202020204" pitchFamily="34" charset="0"/>
              </a:rPr>
              <a:t>NACIONAL</a:t>
            </a:r>
            <a:endParaRPr lang="es-CO" b="1" dirty="0">
              <a:latin typeface="Arial" panose="020B0604020202020204" pitchFamily="34" charset="0"/>
              <a:cs typeface="Arial" panose="020B0604020202020204" pitchFamily="34" charset="0"/>
            </a:endParaRPr>
          </a:p>
        </p:txBody>
      </p:sp>
      <p:grpSp>
        <p:nvGrpSpPr>
          <p:cNvPr id="6" name="Grupo 5"/>
          <p:cNvGrpSpPr/>
          <p:nvPr/>
        </p:nvGrpSpPr>
        <p:grpSpPr>
          <a:xfrm>
            <a:off x="395536" y="1320380"/>
            <a:ext cx="8416966" cy="5087758"/>
            <a:chOff x="147147" y="432051"/>
            <a:chExt cx="6991205" cy="2988751"/>
          </a:xfrm>
        </p:grpSpPr>
        <p:sp>
          <p:nvSpPr>
            <p:cNvPr id="7" name="Rectángulo 6"/>
            <p:cNvSpPr/>
            <p:nvPr/>
          </p:nvSpPr>
          <p:spPr>
            <a:xfrm>
              <a:off x="149971" y="432051"/>
              <a:ext cx="6988381" cy="2950791"/>
            </a:xfrm>
            <a:prstGeom prst="rect">
              <a:avLst/>
            </a:prstGeom>
            <a:ln>
              <a:solidFill>
                <a:srgbClr val="1F8085"/>
              </a:solidFill>
            </a:ln>
          </p:spPr>
          <p:style>
            <a:lnRef idx="2">
              <a:schemeClr val="accent1"/>
            </a:lnRef>
            <a:fillRef idx="1">
              <a:schemeClr val="lt1"/>
            </a:fillRef>
            <a:effectRef idx="0">
              <a:schemeClr val="accent1"/>
            </a:effectRef>
            <a:fontRef idx="minor">
              <a:schemeClr val="dk1"/>
            </a:fontRef>
          </p:style>
        </p:sp>
        <p:sp>
          <p:nvSpPr>
            <p:cNvPr id="8" name="Rectángulo 7"/>
            <p:cNvSpPr/>
            <p:nvPr/>
          </p:nvSpPr>
          <p:spPr>
            <a:xfrm>
              <a:off x="147147" y="446380"/>
              <a:ext cx="6821569" cy="2974422"/>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72000" tIns="72000" rIns="72000" bIns="72000" numCol="1" spcCol="1270" anchor="ctr" anchorCtr="0">
              <a:noAutofit/>
            </a:bodyPr>
            <a:lstStyle/>
            <a:p>
              <a:pPr algn="just" defTabSz="914216">
                <a:defRPr/>
              </a:pPr>
              <a:endParaRPr lang="es-MX" sz="1400" dirty="0" smtClean="0">
                <a:solidFill>
                  <a:schemeClr val="tx1"/>
                </a:solidFill>
                <a:latin typeface="Arial" panose="020B0604020202020204" pitchFamily="34" charset="0"/>
                <a:cs typeface="Arial" panose="020B0604020202020204" pitchFamily="34" charset="0"/>
              </a:endParaRPr>
            </a:p>
            <a:p>
              <a:pPr marL="285750" indent="-285750" algn="just" defTabSz="914216">
                <a:buFont typeface="Arial" panose="020B0604020202020204" pitchFamily="34" charset="0"/>
                <a:buChar char="•"/>
                <a:defRPr/>
              </a:pPr>
              <a:r>
                <a:rPr lang="es-MX" sz="1400" dirty="0" smtClean="0">
                  <a:solidFill>
                    <a:schemeClr val="tx1"/>
                  </a:solidFill>
                  <a:latin typeface="Arial" panose="020B0604020202020204" pitchFamily="34" charset="0"/>
                  <a:cs typeface="Arial" panose="020B0604020202020204" pitchFamily="34" charset="0"/>
                </a:rPr>
                <a:t>Ser Docente de aula con nombramiento en propiedad o en periodo de prueba (no encontrarse en comisión, exceptuando a los docentes tutores vinculados al Programa Todos a Aprender) en Establecimientos Educativos Oficiales de los Municipios NO certificados del Departamento.</a:t>
              </a:r>
            </a:p>
            <a:p>
              <a:pPr algn="just" defTabSz="914216">
                <a:defRPr/>
              </a:pPr>
              <a:endParaRPr lang="es-MX" sz="1400" dirty="0">
                <a:solidFill>
                  <a:schemeClr val="tx1"/>
                </a:solidFill>
                <a:latin typeface="Arial" panose="020B0604020202020204" pitchFamily="34" charset="0"/>
                <a:cs typeface="Arial" panose="020B0604020202020204" pitchFamily="34" charset="0"/>
              </a:endParaRPr>
            </a:p>
            <a:p>
              <a:pPr marL="285750" indent="-285750" algn="just" defTabSz="914216">
                <a:buFont typeface="Arial" panose="020B0604020202020204" pitchFamily="34" charset="0"/>
                <a:buChar char="•"/>
                <a:defRPr/>
              </a:pPr>
              <a:r>
                <a:rPr lang="es-MX" sz="1400" dirty="0" smtClean="0">
                  <a:solidFill>
                    <a:schemeClr val="tx1"/>
                  </a:solidFill>
                  <a:latin typeface="Arial" panose="020B0604020202020204" pitchFamily="34" charset="0"/>
                  <a:cs typeface="Arial" panose="020B0604020202020204" pitchFamily="34" charset="0"/>
                </a:rPr>
                <a:t>Carta de aval firmada por el rector del establecimiento, en la que se presente al docente o directivo docente a la convocatoria.</a:t>
              </a:r>
              <a:endParaRPr lang="es-MX" sz="1400" dirty="0" smtClean="0">
                <a:solidFill>
                  <a:schemeClr val="tx1"/>
                </a:solidFill>
                <a:latin typeface="Arial" panose="020B0604020202020204" pitchFamily="34" charset="0"/>
                <a:cs typeface="Arial" panose="020B0604020202020204" pitchFamily="34" charset="0"/>
              </a:endParaRPr>
            </a:p>
            <a:p>
              <a:pPr marL="285750" indent="-285750" algn="just" defTabSz="914216">
                <a:buFont typeface="Arial" panose="020B0604020202020204" pitchFamily="34" charset="0"/>
                <a:buChar char="•"/>
                <a:defRPr/>
              </a:pPr>
              <a:endParaRPr lang="es-MX" sz="1400" dirty="0">
                <a:solidFill>
                  <a:schemeClr val="tx1"/>
                </a:solidFill>
                <a:latin typeface="Arial" panose="020B0604020202020204" pitchFamily="34" charset="0"/>
                <a:cs typeface="Arial" panose="020B0604020202020204" pitchFamily="34" charset="0"/>
              </a:endParaRPr>
            </a:p>
            <a:p>
              <a:pPr marL="285750" indent="-285750" algn="just" defTabSz="914216">
                <a:buFont typeface="Arial" panose="020B0604020202020204" pitchFamily="34" charset="0"/>
                <a:buChar char="•"/>
                <a:defRPr/>
              </a:pPr>
              <a:r>
                <a:rPr lang="es-MX" sz="1400" dirty="0" smtClean="0">
                  <a:solidFill>
                    <a:schemeClr val="tx1"/>
                  </a:solidFill>
                  <a:latin typeface="Arial" panose="020B0604020202020204" pitchFamily="34" charset="0"/>
                  <a:cs typeface="Arial" panose="020B0604020202020204" pitchFamily="34" charset="0"/>
                </a:rPr>
                <a:t>Adjuntar fotocopia de la cédula.</a:t>
              </a:r>
            </a:p>
            <a:p>
              <a:pPr marL="285750" indent="-285750" algn="just" defTabSz="914216">
                <a:buFont typeface="Arial" panose="020B0604020202020204" pitchFamily="34" charset="0"/>
                <a:buChar char="•"/>
                <a:defRPr/>
              </a:pPr>
              <a:endParaRPr lang="es-MX" sz="1400" dirty="0">
                <a:solidFill>
                  <a:schemeClr val="tx1"/>
                </a:solidFill>
                <a:latin typeface="Arial" panose="020B0604020202020204" pitchFamily="34" charset="0"/>
                <a:cs typeface="Arial" panose="020B0604020202020204" pitchFamily="34" charset="0"/>
              </a:endParaRPr>
            </a:p>
            <a:p>
              <a:pPr marL="285750" indent="-285750" algn="just" defTabSz="914216">
                <a:buFont typeface="Arial" panose="020B0604020202020204" pitchFamily="34" charset="0"/>
                <a:buChar char="•"/>
                <a:defRPr/>
              </a:pPr>
              <a:r>
                <a:rPr lang="es-MX" sz="1400" dirty="0" smtClean="0">
                  <a:solidFill>
                    <a:schemeClr val="tx1"/>
                  </a:solidFill>
                  <a:latin typeface="Arial" panose="020B0604020202020204" pitchFamily="34" charset="0"/>
                  <a:cs typeface="Arial" panose="020B0604020202020204" pitchFamily="34" charset="0"/>
                </a:rPr>
                <a:t>Tener título profesional.</a:t>
              </a:r>
            </a:p>
            <a:p>
              <a:pPr algn="just" defTabSz="914216">
                <a:defRPr/>
              </a:pPr>
              <a:endParaRPr lang="es-MX" sz="1400" dirty="0">
                <a:solidFill>
                  <a:schemeClr val="tx1"/>
                </a:solidFill>
                <a:latin typeface="Arial" panose="020B0604020202020204" pitchFamily="34" charset="0"/>
                <a:cs typeface="Arial" panose="020B0604020202020204" pitchFamily="34" charset="0"/>
              </a:endParaRPr>
            </a:p>
            <a:p>
              <a:pPr marL="285750" indent="-285750" algn="just" defTabSz="914216">
                <a:buFont typeface="Arial" panose="020B0604020202020204" pitchFamily="34" charset="0"/>
                <a:buChar char="•"/>
                <a:defRPr/>
              </a:pPr>
              <a:r>
                <a:rPr lang="es-MX" sz="1400" dirty="0">
                  <a:solidFill>
                    <a:schemeClr val="tx1"/>
                  </a:solidFill>
                  <a:latin typeface="Arial" panose="020B0604020202020204" pitchFamily="34" charset="0"/>
                  <a:cs typeface="Arial" panose="020B0604020202020204" pitchFamily="34" charset="0"/>
                </a:rPr>
                <a:t>Presentar una </a:t>
              </a:r>
              <a:r>
                <a:rPr lang="es-MX" sz="1400" b="1" u="sng" dirty="0">
                  <a:solidFill>
                    <a:schemeClr val="tx1"/>
                  </a:solidFill>
                  <a:latin typeface="Arial" panose="020B0604020202020204" pitchFamily="34" charset="0"/>
                  <a:cs typeface="Arial" panose="020B0604020202020204" pitchFamily="34" charset="0"/>
                </a:rPr>
                <a:t>propuesta de investigación</a:t>
              </a:r>
              <a:r>
                <a:rPr lang="es-MX" sz="1400" dirty="0">
                  <a:solidFill>
                    <a:schemeClr val="tx1"/>
                  </a:solidFill>
                  <a:latin typeface="Arial" panose="020B0604020202020204" pitchFamily="34" charset="0"/>
                  <a:cs typeface="Arial" panose="020B0604020202020204" pitchFamily="34" charset="0"/>
                </a:rPr>
                <a:t> </a:t>
              </a:r>
              <a:r>
                <a:rPr lang="es-MX" sz="1400" dirty="0" smtClean="0">
                  <a:solidFill>
                    <a:schemeClr val="tx1"/>
                  </a:solidFill>
                  <a:latin typeface="Arial" panose="020B0604020202020204" pitchFamily="34" charset="0"/>
                  <a:cs typeface="Arial" panose="020B0604020202020204" pitchFamily="34" charset="0"/>
                </a:rPr>
                <a:t> contextualizada </a:t>
              </a:r>
              <a:r>
                <a:rPr lang="es-MX" sz="1400" dirty="0" smtClean="0">
                  <a:solidFill>
                    <a:schemeClr val="tx1"/>
                  </a:solidFill>
                  <a:latin typeface="Arial" panose="020B0604020202020204" pitchFamily="34" charset="0"/>
                  <a:cs typeface="Arial" panose="020B0604020202020204" pitchFamily="34" charset="0"/>
                </a:rPr>
                <a:t>a desarrollar como trabajo de grado y que esté orientada a mejorar las prácticas pedagógicas del Establecimiento Educativo.</a:t>
              </a:r>
            </a:p>
            <a:p>
              <a:pPr marL="285750" indent="-285750" algn="just" defTabSz="914216">
                <a:buFont typeface="Arial" panose="020B0604020202020204" pitchFamily="34" charset="0"/>
                <a:buChar char="•"/>
                <a:defRPr/>
              </a:pPr>
              <a:endParaRPr lang="es-MX" sz="1400" dirty="0">
                <a:solidFill>
                  <a:schemeClr val="tx1"/>
                </a:solidFill>
                <a:latin typeface="Arial" panose="020B0604020202020204" pitchFamily="34" charset="0"/>
                <a:cs typeface="Arial" panose="020B0604020202020204" pitchFamily="34" charset="0"/>
              </a:endParaRPr>
            </a:p>
            <a:p>
              <a:pPr marL="285750" indent="-285750" algn="just" defTabSz="914216">
                <a:buFont typeface="Arial" panose="020B0604020202020204" pitchFamily="34" charset="0"/>
                <a:buChar char="•"/>
                <a:defRPr/>
              </a:pPr>
              <a:r>
                <a:rPr lang="es-MX" sz="1400" dirty="0" smtClean="0">
                  <a:solidFill>
                    <a:schemeClr val="tx1"/>
                  </a:solidFill>
                  <a:latin typeface="Arial" panose="020B0604020202020204" pitchFamily="34" charset="0"/>
                  <a:cs typeface="Arial" panose="020B0604020202020204" pitchFamily="34" charset="0"/>
                </a:rPr>
                <a:t>Adjuntar carta de compromiso con la realización de la propuesta.</a:t>
              </a:r>
            </a:p>
            <a:p>
              <a:pPr marL="285750" indent="-285750" algn="just" defTabSz="914216">
                <a:buFont typeface="Arial" panose="020B0604020202020204" pitchFamily="34" charset="0"/>
                <a:buChar char="•"/>
                <a:defRPr/>
              </a:pPr>
              <a:endParaRPr lang="es-MX" sz="1400" dirty="0">
                <a:solidFill>
                  <a:schemeClr val="tx1"/>
                </a:solidFill>
                <a:latin typeface="Arial" panose="020B0604020202020204" pitchFamily="34" charset="0"/>
                <a:cs typeface="Arial" panose="020B0604020202020204" pitchFamily="34" charset="0"/>
              </a:endParaRPr>
            </a:p>
            <a:p>
              <a:pPr marL="285750" indent="-285750" algn="just" defTabSz="914216">
                <a:buFont typeface="Arial" panose="020B0604020202020204" pitchFamily="34" charset="0"/>
                <a:buChar char="•"/>
                <a:defRPr/>
              </a:pPr>
              <a:r>
                <a:rPr lang="es-MX" sz="1400" dirty="0" smtClean="0">
                  <a:solidFill>
                    <a:schemeClr val="tx1"/>
                  </a:solidFill>
                  <a:latin typeface="Arial" panose="020B0604020202020204" pitchFamily="34" charset="0"/>
                  <a:cs typeface="Arial" panose="020B0604020202020204" pitchFamily="34" charset="0"/>
                </a:rPr>
                <a:t>Diligenciar en el aplicativo la Universidad y el Programa de Maestría a cursar.</a:t>
              </a:r>
            </a:p>
            <a:p>
              <a:pPr marL="285750" indent="-285750" algn="just" defTabSz="914216">
                <a:buFont typeface="Arial" panose="020B0604020202020204" pitchFamily="34" charset="0"/>
                <a:buChar char="•"/>
                <a:defRPr/>
              </a:pPr>
              <a:endParaRPr lang="es-MX" sz="1400" dirty="0">
                <a:solidFill>
                  <a:schemeClr val="tx1"/>
                </a:solidFill>
                <a:latin typeface="Arial" panose="020B0604020202020204" pitchFamily="34" charset="0"/>
                <a:cs typeface="Arial" panose="020B0604020202020204" pitchFamily="34" charset="0"/>
              </a:endParaRPr>
            </a:p>
            <a:p>
              <a:pPr marL="285750" indent="-285750" algn="just" defTabSz="914216">
                <a:buFont typeface="Arial" panose="020B0604020202020204" pitchFamily="34" charset="0"/>
                <a:buChar char="•"/>
                <a:defRPr/>
              </a:pPr>
              <a:r>
                <a:rPr lang="es-MX" sz="1400" dirty="0" smtClean="0">
                  <a:solidFill>
                    <a:schemeClr val="tx1"/>
                  </a:solidFill>
                  <a:latin typeface="Arial" panose="020B0604020202020204" pitchFamily="34" charset="0"/>
                  <a:cs typeface="Arial" panose="020B0604020202020204" pitchFamily="34" charset="0"/>
                </a:rPr>
                <a:t>Certificado que acredite su participación como docente ONAS, expedida por el coordinador regional del Programa (Si Aplica).</a:t>
              </a:r>
              <a:endParaRPr lang="es-MX" sz="1400" dirty="0" smtClean="0">
                <a:solidFill>
                  <a:schemeClr val="tx1"/>
                </a:solidFill>
                <a:latin typeface="Arial" panose="020B0604020202020204" pitchFamily="34" charset="0"/>
                <a:cs typeface="Arial" panose="020B0604020202020204" pitchFamily="34" charset="0"/>
              </a:endParaRPr>
            </a:p>
            <a:p>
              <a:pPr algn="just" defTabSz="914216">
                <a:defRPr/>
              </a:pPr>
              <a:endParaRPr lang="es-MX" sz="1400" dirty="0">
                <a:solidFill>
                  <a:schemeClr val="tx1"/>
                </a:solidFill>
                <a:latin typeface="Arial" panose="020B0604020202020204" pitchFamily="34" charset="0"/>
                <a:cs typeface="Arial" panose="020B0604020202020204" pitchFamily="34" charset="0"/>
              </a:endParaRPr>
            </a:p>
            <a:p>
              <a:pPr marL="285750" indent="-285750" algn="just" defTabSz="914216">
                <a:buFont typeface="Arial" panose="020B0604020202020204" pitchFamily="34" charset="0"/>
                <a:buChar char="•"/>
                <a:defRPr/>
              </a:pPr>
              <a:r>
                <a:rPr lang="es-MX" sz="1400" dirty="0" smtClean="0">
                  <a:solidFill>
                    <a:schemeClr val="tx1"/>
                  </a:solidFill>
                  <a:latin typeface="Arial" panose="020B0604020202020204" pitchFamily="34" charset="0"/>
                  <a:cs typeface="Arial" panose="020B0604020202020204" pitchFamily="34" charset="0"/>
                </a:rPr>
                <a:t>Tener y/o actualizar su hoja de vida en el aplicativo </a:t>
              </a:r>
              <a:r>
                <a:rPr lang="es-MX" sz="1400" b="1" u="sng" dirty="0" err="1" smtClean="0">
                  <a:solidFill>
                    <a:schemeClr val="tx1"/>
                  </a:solidFill>
                  <a:latin typeface="Arial" panose="020B0604020202020204" pitchFamily="34" charset="0"/>
                  <a:cs typeface="Arial" panose="020B0604020202020204" pitchFamily="34" charset="0"/>
                </a:rPr>
                <a:t>CvLAC</a:t>
              </a:r>
              <a:r>
                <a:rPr lang="es-MX" sz="1400" dirty="0" smtClean="0">
                  <a:solidFill>
                    <a:schemeClr val="tx1"/>
                  </a:solidFill>
                  <a:latin typeface="Arial" panose="020B0604020202020204" pitchFamily="34" charset="0"/>
                  <a:cs typeface="Arial" panose="020B0604020202020204" pitchFamily="34" charset="0"/>
                </a:rPr>
                <a:t>.</a:t>
              </a:r>
              <a:endParaRPr lang="en-US" sz="1400" kern="1200" dirty="0" smtClean="0">
                <a:latin typeface="Arial" panose="020B0604020202020204" pitchFamily="34" charset="0"/>
                <a:cs typeface="Arial" panose="020B0604020202020204" pitchFamily="34" charset="0"/>
              </a:endParaRPr>
            </a:p>
            <a:p>
              <a:pPr lvl="0" algn="ctr" defTabSz="800100">
                <a:lnSpc>
                  <a:spcPct val="90000"/>
                </a:lnSpc>
                <a:spcBef>
                  <a:spcPct val="0"/>
                </a:spcBef>
                <a:spcAft>
                  <a:spcPct val="35000"/>
                </a:spcAft>
              </a:pPr>
              <a:endParaRPr lang="es-CO" sz="1800" kern="1200" dirty="0"/>
            </a:p>
          </p:txBody>
        </p:sp>
      </p:grpSp>
      <p:sp>
        <p:nvSpPr>
          <p:cNvPr id="9" name="CuadroTexto 8"/>
          <p:cNvSpPr txBox="1"/>
          <p:nvPr/>
        </p:nvSpPr>
        <p:spPr>
          <a:xfrm>
            <a:off x="251520" y="352981"/>
            <a:ext cx="3456384" cy="430887"/>
          </a:xfrm>
          <a:prstGeom prst="rect">
            <a:avLst/>
          </a:prstGeom>
          <a:solidFill>
            <a:srgbClr val="1E7D82"/>
          </a:solidFill>
        </p:spPr>
        <p:txBody>
          <a:bodyPr wrap="square" rtlCol="0">
            <a:spAutoFit/>
          </a:bodyPr>
          <a:lstStyle/>
          <a:p>
            <a:r>
              <a:rPr lang="en-US"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REQUISITOS</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5685692"/>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p:cNvSpPr txBox="1"/>
          <p:nvPr/>
        </p:nvSpPr>
        <p:spPr>
          <a:xfrm>
            <a:off x="179512" y="332656"/>
            <a:ext cx="4176464" cy="430887"/>
          </a:xfrm>
          <a:prstGeom prst="rect">
            <a:avLst/>
          </a:prstGeom>
          <a:solidFill>
            <a:srgbClr val="1E7D82"/>
          </a:solidFill>
        </p:spPr>
        <p:txBody>
          <a:bodyPr wrap="square" rtlCol="0">
            <a:spAutoFit/>
          </a:bodyPr>
          <a:lstStyle/>
          <a:p>
            <a:r>
              <a:rPr lang="en-US"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PROGRAMAS DE MAESTRÍA</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Rectángulo 3"/>
          <p:cNvSpPr/>
          <p:nvPr/>
        </p:nvSpPr>
        <p:spPr>
          <a:xfrm>
            <a:off x="539552" y="1124744"/>
            <a:ext cx="8208912" cy="5184576"/>
          </a:xfrm>
          <a:prstGeom prst="rect">
            <a:avLst/>
          </a:prstGeom>
          <a:ln>
            <a:solidFill>
              <a:srgbClr val="1F8085"/>
            </a:solidFill>
          </a:ln>
        </p:spPr>
        <p:style>
          <a:lnRef idx="2">
            <a:schemeClr val="accent1"/>
          </a:lnRef>
          <a:fillRef idx="1">
            <a:schemeClr val="lt1"/>
          </a:fillRef>
          <a:effectRef idx="0">
            <a:schemeClr val="accent1"/>
          </a:effectRef>
          <a:fontRef idx="minor">
            <a:schemeClr val="dk1"/>
          </a:fontRef>
        </p:style>
      </p:sp>
      <p:pic>
        <p:nvPicPr>
          <p:cNvPr id="5" name="Imagen 4"/>
          <p:cNvPicPr>
            <a:picLocks noChangeAspect="1"/>
          </p:cNvPicPr>
          <p:nvPr/>
        </p:nvPicPr>
        <p:blipFill rotWithShape="1">
          <a:blip r:embed="rId3"/>
          <a:srcRect l="57881" t="25900" r="9044" b="46101"/>
          <a:stretch/>
        </p:blipFill>
        <p:spPr>
          <a:xfrm>
            <a:off x="906792" y="1232756"/>
            <a:ext cx="7258407" cy="3456384"/>
          </a:xfrm>
          <a:prstGeom prst="rect">
            <a:avLst/>
          </a:prstGeom>
        </p:spPr>
      </p:pic>
      <p:sp>
        <p:nvSpPr>
          <p:cNvPr id="6" name="CuadroTexto 5"/>
          <p:cNvSpPr txBox="1"/>
          <p:nvPr/>
        </p:nvSpPr>
        <p:spPr>
          <a:xfrm>
            <a:off x="683568" y="4797152"/>
            <a:ext cx="7704856" cy="1323439"/>
          </a:xfrm>
          <a:prstGeom prst="rect">
            <a:avLst/>
          </a:prstGeom>
          <a:noFill/>
        </p:spPr>
        <p:txBody>
          <a:bodyPr wrap="square" rtlCol="0">
            <a:spAutoFit/>
          </a:bodyPr>
          <a:lstStyle/>
          <a:p>
            <a:pPr algn="just"/>
            <a:r>
              <a:rPr lang="es-CO" sz="1600" b="1" dirty="0" smtClean="0">
                <a:latin typeface="Arial" panose="020B0604020202020204" pitchFamily="34" charset="0"/>
                <a:cs typeface="Arial" panose="020B0604020202020204" pitchFamily="34" charset="0"/>
              </a:rPr>
              <a:t>Nota: </a:t>
            </a:r>
            <a:r>
              <a:rPr lang="es-CO" sz="1600" dirty="0" smtClean="0">
                <a:latin typeface="Arial" panose="020B0604020202020204" pitchFamily="34" charset="0"/>
                <a:cs typeface="Arial" panose="020B0604020202020204" pitchFamily="34" charset="0"/>
              </a:rPr>
              <a:t>El proceso de admisión deberá adelantarse a un único programa de maestría ofertado en marco de esta convocatoria, NO se aceptará que un candidato realice procesos de admisión simultáneos. </a:t>
            </a:r>
            <a:r>
              <a:rPr lang="es-CO" sz="1600" b="1" u="sng" dirty="0" smtClean="0">
                <a:latin typeface="Arial" panose="020B0604020202020204" pitchFamily="34" charset="0"/>
                <a:cs typeface="Arial" panose="020B0604020202020204" pitchFamily="34" charset="0"/>
              </a:rPr>
              <a:t>El proceso de admisión deberá adelantarse una vez COLCIENCIAS publique el Banco Definitivo de Financiables.</a:t>
            </a:r>
            <a:endParaRPr lang="es-CO" sz="1600" b="1" u="sn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42654584"/>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p:cNvSpPr txBox="1"/>
          <p:nvPr/>
        </p:nvSpPr>
        <p:spPr>
          <a:xfrm>
            <a:off x="179512" y="332656"/>
            <a:ext cx="4176464" cy="430887"/>
          </a:xfrm>
          <a:prstGeom prst="rect">
            <a:avLst/>
          </a:prstGeom>
          <a:solidFill>
            <a:srgbClr val="1E7D82"/>
          </a:solidFill>
        </p:spPr>
        <p:txBody>
          <a:bodyPr wrap="square" rtlCol="0">
            <a:spAutoFit/>
          </a:bodyPr>
          <a:lstStyle/>
          <a:p>
            <a:r>
              <a:rPr lang="en-US"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FOCOS </a:t>
            </a:r>
            <a:r>
              <a:rPr lang="en-US"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PRIORIZADOS</a:t>
            </a:r>
            <a:endParaRPr lang="es-CO" sz="22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Rectángulo 3"/>
          <p:cNvSpPr/>
          <p:nvPr/>
        </p:nvSpPr>
        <p:spPr>
          <a:xfrm>
            <a:off x="1043608" y="1628800"/>
            <a:ext cx="7344816" cy="4032448"/>
          </a:xfrm>
          <a:prstGeom prst="rect">
            <a:avLst/>
          </a:prstGeom>
          <a:ln>
            <a:solidFill>
              <a:srgbClr val="1F8085"/>
            </a:solidFill>
          </a:ln>
        </p:spPr>
        <p:style>
          <a:lnRef idx="2">
            <a:schemeClr val="accent1"/>
          </a:lnRef>
          <a:fillRef idx="1">
            <a:schemeClr val="lt1"/>
          </a:fillRef>
          <a:effectRef idx="0">
            <a:schemeClr val="accent1"/>
          </a:effectRef>
          <a:fontRef idx="minor">
            <a:schemeClr val="dk1"/>
          </a:fontRef>
        </p:style>
      </p:sp>
      <p:graphicFrame>
        <p:nvGraphicFramePr>
          <p:cNvPr id="3" name="Diagrama 3"/>
          <p:cNvGraphicFramePr/>
          <p:nvPr>
            <p:extLst>
              <p:ext uri="{D42A27DB-BD31-4B8C-83A1-F6EECF244321}">
                <p14:modId xmlns:p14="http://schemas.microsoft.com/office/powerpoint/2010/main" val="2405000871"/>
              </p:ext>
            </p:extLst>
          </p:nvPr>
        </p:nvGraphicFramePr>
        <p:xfrm>
          <a:off x="2411760" y="2420888"/>
          <a:ext cx="5904656" cy="28083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CuadroTexto 1"/>
          <p:cNvSpPr txBox="1"/>
          <p:nvPr/>
        </p:nvSpPr>
        <p:spPr>
          <a:xfrm>
            <a:off x="1259632" y="1844824"/>
            <a:ext cx="6912768" cy="738664"/>
          </a:xfrm>
          <a:prstGeom prst="rect">
            <a:avLst/>
          </a:prstGeom>
          <a:noFill/>
        </p:spPr>
        <p:txBody>
          <a:bodyPr wrap="square" rtlCol="0">
            <a:spAutoFit/>
          </a:bodyPr>
          <a:lstStyle/>
          <a:p>
            <a:pPr algn="just"/>
            <a:r>
              <a:rPr lang="es-CO" sz="1400" dirty="0" smtClean="0">
                <a:latin typeface="Arial" panose="020B0604020202020204" pitchFamily="34" charset="0"/>
                <a:cs typeface="Arial" panose="020B0604020202020204" pitchFamily="34" charset="0"/>
              </a:rPr>
              <a:t>Las propuestas de investigación presentadas por los postulantes deberán estar enfocadas a la solución de los </a:t>
            </a:r>
            <a:r>
              <a:rPr lang="es-CO" sz="1400" b="1" u="sng" dirty="0" smtClean="0">
                <a:latin typeface="Arial" panose="020B0604020202020204" pitchFamily="34" charset="0"/>
                <a:cs typeface="Arial" panose="020B0604020202020204" pitchFamily="34" charset="0"/>
              </a:rPr>
              <a:t>problemas en el Departamento del Cauca </a:t>
            </a:r>
            <a:r>
              <a:rPr lang="es-CO" sz="1400" dirty="0" smtClean="0">
                <a:latin typeface="Arial" panose="020B0604020202020204" pitchFamily="34" charset="0"/>
                <a:cs typeface="Arial" panose="020B0604020202020204" pitchFamily="34" charset="0"/>
              </a:rPr>
              <a:t>y relacionadas con los siguientes </a:t>
            </a:r>
            <a:r>
              <a:rPr lang="es-CO" sz="1400" b="1" u="sng" dirty="0" smtClean="0">
                <a:latin typeface="Arial" panose="020B0604020202020204" pitchFamily="34" charset="0"/>
                <a:cs typeface="Arial" panose="020B0604020202020204" pitchFamily="34" charset="0"/>
              </a:rPr>
              <a:t>focos priorizados</a:t>
            </a:r>
            <a:r>
              <a:rPr lang="es-CO" sz="1400" dirty="0" smtClean="0">
                <a:latin typeface="Arial" panose="020B0604020202020204" pitchFamily="34" charset="0"/>
                <a:cs typeface="Arial" panose="020B0604020202020204" pitchFamily="34" charset="0"/>
              </a:rPr>
              <a:t>.</a:t>
            </a:r>
            <a:endParaRPr lang="es-CO"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6679758"/>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2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8421</TotalTime>
  <Words>1173</Words>
  <Application>Microsoft Office PowerPoint</Application>
  <PresentationFormat>Presentación en pantalla (4:3)</PresentationFormat>
  <Paragraphs>131</Paragraphs>
  <Slides>25</Slides>
  <Notes>14</Notes>
  <HiddenSlides>0</HiddenSlides>
  <MMClips>0</MMClips>
  <ScaleCrop>false</ScaleCrop>
  <HeadingPairs>
    <vt:vector size="6" baseType="variant">
      <vt:variant>
        <vt:lpstr>Fuentes usadas</vt:lpstr>
      </vt:variant>
      <vt:variant>
        <vt:i4>5</vt:i4>
      </vt:variant>
      <vt:variant>
        <vt:lpstr>Tema</vt:lpstr>
      </vt:variant>
      <vt:variant>
        <vt:i4>2</vt:i4>
      </vt:variant>
      <vt:variant>
        <vt:lpstr>Títulos de diapositiva</vt:lpstr>
      </vt:variant>
      <vt:variant>
        <vt:i4>25</vt:i4>
      </vt:variant>
    </vt:vector>
  </HeadingPairs>
  <TitlesOfParts>
    <vt:vector size="32" baseType="lpstr">
      <vt:lpstr>Arial</vt:lpstr>
      <vt:lpstr>Calibri</vt:lpstr>
      <vt:lpstr>Symbol</vt:lpstr>
      <vt:lpstr>Verdana</vt:lpstr>
      <vt:lpstr>Wingdings</vt:lpstr>
      <vt:lpstr>2_Diseño personalizado</vt:lpstr>
      <vt:lpstr>Diseño personalizado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ROSSED JAIMES GARZON</dc:creator>
  <cp:lastModifiedBy>Emma Victoria Ramirez Vega</cp:lastModifiedBy>
  <cp:revision>586</cp:revision>
  <cp:lastPrinted>2018-08-08T21:29:50Z</cp:lastPrinted>
  <dcterms:created xsi:type="dcterms:W3CDTF">2013-10-22T17:34:08Z</dcterms:created>
  <dcterms:modified xsi:type="dcterms:W3CDTF">2018-08-08T22:03:04Z</dcterms:modified>
</cp:coreProperties>
</file>